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52" r:id="rId2"/>
  </p:sldMasterIdLst>
  <p:notesMasterIdLst>
    <p:notesMasterId r:id="rId19"/>
  </p:notesMasterIdLst>
  <p:handoutMasterIdLst>
    <p:handoutMasterId r:id="rId20"/>
  </p:handoutMasterIdLst>
  <p:sldIdLst>
    <p:sldId id="774" r:id="rId3"/>
    <p:sldId id="802" r:id="rId4"/>
    <p:sldId id="923" r:id="rId5"/>
    <p:sldId id="982" r:id="rId6"/>
    <p:sldId id="1011" r:id="rId7"/>
    <p:sldId id="1001" r:id="rId8"/>
    <p:sldId id="1004" r:id="rId9"/>
    <p:sldId id="1018" r:id="rId10"/>
    <p:sldId id="1017" r:id="rId11"/>
    <p:sldId id="1012" r:id="rId12"/>
    <p:sldId id="1013" r:id="rId13"/>
    <p:sldId id="1014" r:id="rId14"/>
    <p:sldId id="994" r:id="rId15"/>
    <p:sldId id="1010" r:id="rId16"/>
    <p:sldId id="948" r:id="rId17"/>
    <p:sldId id="794" r:id="rId18"/>
  </p:sldIdLst>
  <p:sldSz cx="12192000" cy="6858000"/>
  <p:notesSz cx="6858000" cy="9144000"/>
  <p:defaultTextStyle>
    <a:defPPr>
      <a:defRPr lang="en-US"/>
    </a:defPPr>
    <a:lvl1pPr marL="0" lvl="0"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vl6pPr marL="2286000" lvl="5"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6pPr>
    <a:lvl7pPr marL="2743200" lvl="6"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7pPr>
    <a:lvl8pPr marL="3200400" lvl="7"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8pPr>
    <a:lvl9pPr marL="3657600" lvl="8"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r. Peeta Basa Pati"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0021"/>
    <a:srgbClr val="941651"/>
    <a:srgbClr val="FF2F92"/>
    <a:srgbClr val="C11D6B"/>
    <a:srgbClr val="E282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8"/>
  </p:normalViewPr>
  <p:slideViewPr>
    <p:cSldViewPr snapToGrid="0" showGuides="1">
      <p:cViewPr varScale="1">
        <p:scale>
          <a:sx n="97" d="100"/>
          <a:sy n="97" d="100"/>
        </p:scale>
        <p:origin x="139" y="58"/>
      </p:cViewPr>
      <p:guideLst>
        <p:guide orient="horz" pos="2159"/>
        <p:guide pos="3840"/>
      </p:guideLst>
    </p:cSldViewPr>
  </p:slideViewPr>
  <p:notesTextViewPr>
    <p:cViewPr>
      <p:scale>
        <a:sx n="1" d="1"/>
        <a:sy n="1" d="1"/>
      </p:scale>
      <p:origin x="0" y="0"/>
    </p:cViewPr>
  </p:notesTextViewPr>
  <p:gridSpacing cx="76198" cy="7619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en-IN" strike="noStrike" noProof="1"/>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5575132C-7AEA-46B0-9DD9-D47F6E539655}" type="datetimeFigureOut">
              <a:rPr lang="en-IN" strike="noStrike" noProof="1" smtClean="0">
                <a:latin typeface="+mn-lt"/>
                <a:ea typeface="+mn-ea"/>
                <a:cs typeface="+mn-cs"/>
              </a:rPr>
              <a:t>29-11-2024</a:t>
            </a:fld>
            <a:endParaRPr lang="en-IN" strike="noStrike" noProof="1"/>
          </a:p>
        </p:txBody>
      </p:sp>
      <p:sp>
        <p:nvSpPr>
          <p:cNvPr id="4" name="Footer Placeholder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en-IN" strike="noStrike" noProof="1"/>
          </a:p>
        </p:txBody>
      </p:sp>
      <p:sp>
        <p:nvSpPr>
          <p:cNvPr id="5" name="Slide Number Placeholder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B12AD2A3-E9C6-476E-B11D-5EF9B3239F8E}" type="slidenum">
              <a:rPr lang="en-IN" strike="noStrike" noProof="1" smtClean="0">
                <a:latin typeface="+mn-lt"/>
                <a:ea typeface="+mn-ea"/>
                <a:cs typeface="+mn-cs"/>
              </a:rPr>
              <a:t>‹#›</a:t>
            </a:fld>
            <a:endParaRPr lang="en-IN" strike="noStrike" noProof="1"/>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en-US" strike="noStrike" noProof="1"/>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065B6C7D-3E6B-45A8-92D7-7F3061616A51}" type="datetimeFigureOut">
              <a:rPr lang="en-US" strike="noStrike" noProof="1" smtClean="0">
                <a:latin typeface="+mn-lt"/>
                <a:ea typeface="+mn-ea"/>
                <a:cs typeface="+mn-cs"/>
              </a:rPr>
              <a:t>11/29/2024</a:t>
            </a:fld>
            <a:endParaRPr lang="en-US" strike="noStrike" noProof="1"/>
          </a:p>
        </p:txBody>
      </p:sp>
      <p:sp>
        <p:nvSpPr>
          <p:cNvPr id="4100" name="Slide Image Placeholder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4101" name="Notes Placeholder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nchorCtr="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6" name="Footer Placeholder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en-US" strike="noStrike" noProof="1"/>
          </a:p>
        </p:txBody>
      </p:sp>
      <p:sp>
        <p:nvSpPr>
          <p:cNvPr id="7" name="Slide Number Placeholder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AFE8BD47-A728-4C15-ACCB-72F3968591FE}" type="slidenum">
              <a:rPr lang="en-US" strike="noStrike" noProof="1" smtClean="0">
                <a:latin typeface="+mn-lt"/>
                <a:ea typeface="+mn-ea"/>
                <a:cs typeface="+mn-cs"/>
              </a:rPr>
              <a:t>‹#›</a:t>
            </a:fld>
            <a:endParaRPr 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Slide Image Placeholder 1"/>
          <p:cNvSpPr>
            <a:spLocks noGrp="1" noRot="1" noChangeAspect="1"/>
          </p:cNvSpPr>
          <p:nvPr>
            <p:ph type="sldImg"/>
          </p:nvPr>
        </p:nvSpPr>
        <p:spPr>
          <a:ln/>
        </p:spPr>
      </p:sp>
      <p:sp>
        <p:nvSpPr>
          <p:cNvPr id="6146" name="Notes Placeholder 2"/>
          <p:cNvSpPr>
            <a:spLocks noGrp="1"/>
          </p:cNvSpPr>
          <p:nvPr>
            <p:ph type="body"/>
          </p:nvPr>
        </p:nvSpPr>
        <p:spPr>
          <a:ln/>
        </p:spPr>
        <p:txBody>
          <a:bodyPr lIns="91440" tIns="45720" rIns="91440" bIns="45720" anchor="t" anchorCtr="0"/>
          <a:lstStyle/>
          <a:p>
            <a:pPr lvl="0"/>
            <a:endParaRPr lang="en-IN" altLang="en-US"/>
          </a:p>
        </p:txBody>
      </p:sp>
      <p:sp>
        <p:nvSpPr>
          <p:cNvPr id="6147" name="Slide Number Placeholder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t>1</a:t>
            </a:fld>
            <a:endParaRPr lang="en-US" altLang="zh-CN"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a:ln/>
        </p:spPr>
      </p:sp>
      <p:sp>
        <p:nvSpPr>
          <p:cNvPr id="18434" name="Notes Placeholder 2"/>
          <p:cNvSpPr>
            <a:spLocks noGrp="1"/>
          </p:cNvSpPr>
          <p:nvPr>
            <p:ph type="body"/>
          </p:nvPr>
        </p:nvSpPr>
        <p:spPr>
          <a:ln/>
        </p:spPr>
        <p:txBody>
          <a:bodyPr lIns="91440" tIns="45720" rIns="91440" bIns="45720" anchor="t" anchorCtr="0"/>
          <a:lstStyle/>
          <a:p>
            <a:pPr lvl="0"/>
            <a:endParaRPr lang="en-US" altLang="zh-CN" dirty="0"/>
          </a:p>
        </p:txBody>
      </p:sp>
      <p:sp>
        <p:nvSpPr>
          <p:cNvPr id="18435" name="Slide Number Placeholder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12</a:t>
            </a:fld>
            <a:endParaRPr lang="en-US" altLang="zh-CN" sz="1200">
              <a:latin typeface="Calibri" panose="020F0502020204030204" charset="0"/>
            </a:endParaRPr>
          </a:p>
        </p:txBody>
      </p:sp>
    </p:spTree>
    <p:extLst>
      <p:ext uri="{BB962C8B-B14F-4D97-AF65-F5344CB8AC3E}">
        <p14:creationId xmlns:p14="http://schemas.microsoft.com/office/powerpoint/2010/main" val="3935060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p:sp>
      <p:sp>
        <p:nvSpPr>
          <p:cNvPr id="18434" name="Notes Placeholder 2"/>
          <p:cNvSpPr>
            <a:spLocks noGrp="1"/>
          </p:cNvSpPr>
          <p:nvPr>
            <p:ph type="body"/>
          </p:nvPr>
        </p:nvSpPr>
        <p:spPr/>
        <p:txBody>
          <a:bodyPr lIns="91440" tIns="45720" rIns="91440" bIns="45720" anchor="t" anchorCtr="0"/>
          <a:lstStyle/>
          <a:p>
            <a:pPr lvl="0"/>
            <a:endParaRPr lang="en-US" altLang="zh-CN" dirty="0"/>
          </a:p>
        </p:txBody>
      </p:sp>
      <p:sp>
        <p:nvSpPr>
          <p:cNvPr id="18435" name="Slide Number Placeholder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13</a:t>
            </a:fld>
            <a:endParaRPr lang="en-US" altLang="zh-CN" sz="1200">
              <a:latin typeface="Calibri" panose="020F050202020403020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Slide Image Placeholder 1"/>
          <p:cNvSpPr>
            <a:spLocks noGrp="1" noRot="1" noChangeAspect="1"/>
          </p:cNvSpPr>
          <p:nvPr>
            <p:ph type="sldImg"/>
          </p:nvPr>
        </p:nvSpPr>
        <p:spPr>
          <a:ln/>
        </p:spPr>
      </p:sp>
      <p:sp>
        <p:nvSpPr>
          <p:cNvPr id="12290" name="Notes Placeholder 2"/>
          <p:cNvSpPr>
            <a:spLocks noGrp="1"/>
          </p:cNvSpPr>
          <p:nvPr>
            <p:ph type="body"/>
          </p:nvPr>
        </p:nvSpPr>
        <p:spPr>
          <a:ln/>
        </p:spPr>
        <p:txBody>
          <a:bodyPr lIns="91440" tIns="45720" rIns="91440" bIns="45720" anchor="t" anchorCtr="0"/>
          <a:lstStyle/>
          <a:p>
            <a:pPr lvl="0"/>
            <a:endParaRPr lang="en-US" altLang="zh-CN" dirty="0"/>
          </a:p>
        </p:txBody>
      </p:sp>
      <p:sp>
        <p:nvSpPr>
          <p:cNvPr id="12291" name="Slide Number Placeholder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4</a:t>
            </a:fld>
            <a:endParaRPr lang="en-US" altLang="zh-CN" sz="1200">
              <a:latin typeface="Calibri" panose="020F050202020403020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EE0D8-ED6D-5F35-6857-ABF4E660B644}"/>
            </a:ext>
          </a:extLst>
        </p:cNvPr>
        <p:cNvGrpSpPr/>
        <p:nvPr/>
      </p:nvGrpSpPr>
      <p:grpSpPr>
        <a:xfrm>
          <a:off x="0" y="0"/>
          <a:ext cx="0" cy="0"/>
          <a:chOff x="0" y="0"/>
          <a:chExt cx="0" cy="0"/>
        </a:xfrm>
      </p:grpSpPr>
      <p:sp>
        <p:nvSpPr>
          <p:cNvPr id="12289" name="Slide Image Placeholder 1">
            <a:extLst>
              <a:ext uri="{FF2B5EF4-FFF2-40B4-BE49-F238E27FC236}">
                <a16:creationId xmlns:a16="http://schemas.microsoft.com/office/drawing/2014/main" id="{27C729F3-B45D-4AFA-86C2-B8FF31C7EE81}"/>
              </a:ext>
            </a:extLst>
          </p:cNvPr>
          <p:cNvSpPr>
            <a:spLocks noGrp="1" noRot="1" noChangeAspect="1"/>
          </p:cNvSpPr>
          <p:nvPr>
            <p:ph type="sldImg"/>
          </p:nvPr>
        </p:nvSpPr>
        <p:spPr>
          <a:ln/>
        </p:spPr>
      </p:sp>
      <p:sp>
        <p:nvSpPr>
          <p:cNvPr id="12290" name="Notes Placeholder 2">
            <a:extLst>
              <a:ext uri="{FF2B5EF4-FFF2-40B4-BE49-F238E27FC236}">
                <a16:creationId xmlns:a16="http://schemas.microsoft.com/office/drawing/2014/main" id="{13CBF982-A83C-A250-FB22-98F3E725440E}"/>
              </a:ext>
            </a:extLst>
          </p:cNvPr>
          <p:cNvSpPr>
            <a:spLocks noGrp="1"/>
          </p:cNvSpPr>
          <p:nvPr>
            <p:ph type="body"/>
          </p:nvPr>
        </p:nvSpPr>
        <p:spPr>
          <a:ln/>
        </p:spPr>
        <p:txBody>
          <a:bodyPr lIns="91440" tIns="45720" rIns="91440" bIns="45720" anchor="t" anchorCtr="0"/>
          <a:lstStyle/>
          <a:p>
            <a:pPr lvl="0"/>
            <a:endParaRPr lang="en-US" altLang="zh-CN" dirty="0"/>
          </a:p>
        </p:txBody>
      </p:sp>
      <p:sp>
        <p:nvSpPr>
          <p:cNvPr id="12291" name="Slide Number Placeholder 3">
            <a:extLst>
              <a:ext uri="{FF2B5EF4-FFF2-40B4-BE49-F238E27FC236}">
                <a16:creationId xmlns:a16="http://schemas.microsoft.com/office/drawing/2014/main" id="{68BE11AA-B406-4D1A-5B95-28E15498AAD2}"/>
              </a:ext>
            </a:extLst>
          </p:cNvPr>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5</a:t>
            </a:fld>
            <a:endParaRPr lang="en-US" altLang="zh-CN" sz="1200">
              <a:latin typeface="Calibri" panose="020F0502020204030204" charset="0"/>
            </a:endParaRPr>
          </a:p>
        </p:txBody>
      </p:sp>
    </p:spTree>
    <p:extLst>
      <p:ext uri="{BB962C8B-B14F-4D97-AF65-F5344CB8AC3E}">
        <p14:creationId xmlns:p14="http://schemas.microsoft.com/office/powerpoint/2010/main" val="28550931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930027-580D-9C09-3F30-F7410C941480}"/>
            </a:ext>
          </a:extLst>
        </p:cNvPr>
        <p:cNvGrpSpPr/>
        <p:nvPr/>
      </p:nvGrpSpPr>
      <p:grpSpPr>
        <a:xfrm>
          <a:off x="0" y="0"/>
          <a:ext cx="0" cy="0"/>
          <a:chOff x="0" y="0"/>
          <a:chExt cx="0" cy="0"/>
        </a:xfrm>
      </p:grpSpPr>
      <p:sp>
        <p:nvSpPr>
          <p:cNvPr id="12289" name="Slide Image Placeholder 1">
            <a:extLst>
              <a:ext uri="{FF2B5EF4-FFF2-40B4-BE49-F238E27FC236}">
                <a16:creationId xmlns:a16="http://schemas.microsoft.com/office/drawing/2014/main" id="{7ADA5BE4-FF9D-5DFA-A425-E3A0F9B72155}"/>
              </a:ext>
            </a:extLst>
          </p:cNvPr>
          <p:cNvSpPr>
            <a:spLocks noGrp="1" noRot="1" noChangeAspect="1"/>
          </p:cNvSpPr>
          <p:nvPr>
            <p:ph type="sldImg"/>
          </p:nvPr>
        </p:nvSpPr>
        <p:spPr>
          <a:ln/>
        </p:spPr>
      </p:sp>
      <p:sp>
        <p:nvSpPr>
          <p:cNvPr id="12290" name="Notes Placeholder 2">
            <a:extLst>
              <a:ext uri="{FF2B5EF4-FFF2-40B4-BE49-F238E27FC236}">
                <a16:creationId xmlns:a16="http://schemas.microsoft.com/office/drawing/2014/main" id="{20DE809A-765D-EC6A-EE02-1690BF6678E0}"/>
              </a:ext>
            </a:extLst>
          </p:cNvPr>
          <p:cNvSpPr>
            <a:spLocks noGrp="1"/>
          </p:cNvSpPr>
          <p:nvPr>
            <p:ph type="body"/>
          </p:nvPr>
        </p:nvSpPr>
        <p:spPr>
          <a:ln/>
        </p:spPr>
        <p:txBody>
          <a:bodyPr lIns="91440" tIns="45720" rIns="91440" bIns="45720" anchor="t" anchorCtr="0"/>
          <a:lstStyle/>
          <a:p>
            <a:pPr lvl="0"/>
            <a:endParaRPr lang="en-US" altLang="zh-CN" dirty="0"/>
          </a:p>
        </p:txBody>
      </p:sp>
      <p:sp>
        <p:nvSpPr>
          <p:cNvPr id="12291" name="Slide Number Placeholder 3">
            <a:extLst>
              <a:ext uri="{FF2B5EF4-FFF2-40B4-BE49-F238E27FC236}">
                <a16:creationId xmlns:a16="http://schemas.microsoft.com/office/drawing/2014/main" id="{4A04F892-BD24-5E79-EF79-E1A20C17F14A}"/>
              </a:ext>
            </a:extLst>
          </p:cNvPr>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6</a:t>
            </a:fld>
            <a:endParaRPr lang="en-US" altLang="zh-CN" sz="1200">
              <a:latin typeface="Calibri" panose="020F0502020204030204" charset="0"/>
            </a:endParaRPr>
          </a:p>
        </p:txBody>
      </p:sp>
    </p:spTree>
    <p:extLst>
      <p:ext uri="{BB962C8B-B14F-4D97-AF65-F5344CB8AC3E}">
        <p14:creationId xmlns:p14="http://schemas.microsoft.com/office/powerpoint/2010/main" val="39965070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017068-3210-CB80-9245-8CB616E4CE6F}"/>
            </a:ext>
          </a:extLst>
        </p:cNvPr>
        <p:cNvGrpSpPr/>
        <p:nvPr/>
      </p:nvGrpSpPr>
      <p:grpSpPr>
        <a:xfrm>
          <a:off x="0" y="0"/>
          <a:ext cx="0" cy="0"/>
          <a:chOff x="0" y="0"/>
          <a:chExt cx="0" cy="0"/>
        </a:xfrm>
      </p:grpSpPr>
      <p:sp>
        <p:nvSpPr>
          <p:cNvPr id="12289" name="Slide Image Placeholder 1">
            <a:extLst>
              <a:ext uri="{FF2B5EF4-FFF2-40B4-BE49-F238E27FC236}">
                <a16:creationId xmlns:a16="http://schemas.microsoft.com/office/drawing/2014/main" id="{CB3B9787-2ADE-E484-22ED-DC4B0C9A59BA}"/>
              </a:ext>
            </a:extLst>
          </p:cNvPr>
          <p:cNvSpPr>
            <a:spLocks noGrp="1" noRot="1" noChangeAspect="1"/>
          </p:cNvSpPr>
          <p:nvPr>
            <p:ph type="sldImg"/>
          </p:nvPr>
        </p:nvSpPr>
        <p:spPr>
          <a:ln/>
        </p:spPr>
      </p:sp>
      <p:sp>
        <p:nvSpPr>
          <p:cNvPr id="12290" name="Notes Placeholder 2">
            <a:extLst>
              <a:ext uri="{FF2B5EF4-FFF2-40B4-BE49-F238E27FC236}">
                <a16:creationId xmlns:a16="http://schemas.microsoft.com/office/drawing/2014/main" id="{48A167B8-71F1-91A6-9C68-2B4842EF3687}"/>
              </a:ext>
            </a:extLst>
          </p:cNvPr>
          <p:cNvSpPr>
            <a:spLocks noGrp="1"/>
          </p:cNvSpPr>
          <p:nvPr>
            <p:ph type="body"/>
          </p:nvPr>
        </p:nvSpPr>
        <p:spPr>
          <a:ln/>
        </p:spPr>
        <p:txBody>
          <a:bodyPr lIns="91440" tIns="45720" rIns="91440" bIns="45720" anchor="t" anchorCtr="0"/>
          <a:lstStyle/>
          <a:p>
            <a:pPr lvl="0"/>
            <a:endParaRPr lang="en-US" altLang="zh-CN" dirty="0"/>
          </a:p>
        </p:txBody>
      </p:sp>
      <p:sp>
        <p:nvSpPr>
          <p:cNvPr id="12291" name="Slide Number Placeholder 3">
            <a:extLst>
              <a:ext uri="{FF2B5EF4-FFF2-40B4-BE49-F238E27FC236}">
                <a16:creationId xmlns:a16="http://schemas.microsoft.com/office/drawing/2014/main" id="{7993D8F2-3564-4D34-9316-9E8978C18384}"/>
              </a:ext>
            </a:extLst>
          </p:cNvPr>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7</a:t>
            </a:fld>
            <a:endParaRPr lang="en-US" altLang="zh-CN" sz="1200">
              <a:latin typeface="Calibri" panose="020F0502020204030204" charset="0"/>
            </a:endParaRPr>
          </a:p>
        </p:txBody>
      </p:sp>
    </p:spTree>
    <p:extLst>
      <p:ext uri="{BB962C8B-B14F-4D97-AF65-F5344CB8AC3E}">
        <p14:creationId xmlns:p14="http://schemas.microsoft.com/office/powerpoint/2010/main" val="33299532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8C8BA-E329-BAA2-4B0D-D4E88D067651}"/>
            </a:ext>
          </a:extLst>
        </p:cNvPr>
        <p:cNvGrpSpPr/>
        <p:nvPr/>
      </p:nvGrpSpPr>
      <p:grpSpPr>
        <a:xfrm>
          <a:off x="0" y="0"/>
          <a:ext cx="0" cy="0"/>
          <a:chOff x="0" y="0"/>
          <a:chExt cx="0" cy="0"/>
        </a:xfrm>
      </p:grpSpPr>
      <p:sp>
        <p:nvSpPr>
          <p:cNvPr id="18433" name="Slide Image Placeholder 1">
            <a:extLst>
              <a:ext uri="{FF2B5EF4-FFF2-40B4-BE49-F238E27FC236}">
                <a16:creationId xmlns:a16="http://schemas.microsoft.com/office/drawing/2014/main" id="{362F2727-A063-D515-3CB0-39170CEC440B}"/>
              </a:ext>
            </a:extLst>
          </p:cNvPr>
          <p:cNvSpPr>
            <a:spLocks noGrp="1" noRot="1" noChangeAspect="1"/>
          </p:cNvSpPr>
          <p:nvPr>
            <p:ph type="sldImg"/>
          </p:nvPr>
        </p:nvSpPr>
        <p:spPr>
          <a:ln/>
        </p:spPr>
      </p:sp>
      <p:sp>
        <p:nvSpPr>
          <p:cNvPr id="18434" name="Notes Placeholder 2">
            <a:extLst>
              <a:ext uri="{FF2B5EF4-FFF2-40B4-BE49-F238E27FC236}">
                <a16:creationId xmlns:a16="http://schemas.microsoft.com/office/drawing/2014/main" id="{30A16E91-3641-1C55-EEC6-5B21C8302A0C}"/>
              </a:ext>
            </a:extLst>
          </p:cNvPr>
          <p:cNvSpPr>
            <a:spLocks noGrp="1"/>
          </p:cNvSpPr>
          <p:nvPr>
            <p:ph type="body"/>
          </p:nvPr>
        </p:nvSpPr>
        <p:spPr>
          <a:ln/>
        </p:spPr>
        <p:txBody>
          <a:bodyPr lIns="91440" tIns="45720" rIns="91440" bIns="45720" anchor="t" anchorCtr="0"/>
          <a:lstStyle/>
          <a:p>
            <a:pPr lvl="0"/>
            <a:endParaRPr lang="en-US" altLang="zh-CN" dirty="0"/>
          </a:p>
        </p:txBody>
      </p:sp>
      <p:sp>
        <p:nvSpPr>
          <p:cNvPr id="18435" name="Slide Number Placeholder 3">
            <a:extLst>
              <a:ext uri="{FF2B5EF4-FFF2-40B4-BE49-F238E27FC236}">
                <a16:creationId xmlns:a16="http://schemas.microsoft.com/office/drawing/2014/main" id="{7516A44A-DF2E-4151-38EE-6934DC163D59}"/>
              </a:ext>
            </a:extLst>
          </p:cNvPr>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8</a:t>
            </a:fld>
            <a:endParaRPr lang="en-US" altLang="zh-CN" sz="1200">
              <a:latin typeface="Calibri" panose="020F0502020204030204" charset="0"/>
            </a:endParaRPr>
          </a:p>
        </p:txBody>
      </p:sp>
    </p:spTree>
    <p:extLst>
      <p:ext uri="{BB962C8B-B14F-4D97-AF65-F5344CB8AC3E}">
        <p14:creationId xmlns:p14="http://schemas.microsoft.com/office/powerpoint/2010/main" val="657670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a:ln/>
        </p:spPr>
      </p:sp>
      <p:sp>
        <p:nvSpPr>
          <p:cNvPr id="18434" name="Notes Placeholder 2"/>
          <p:cNvSpPr>
            <a:spLocks noGrp="1"/>
          </p:cNvSpPr>
          <p:nvPr>
            <p:ph type="body"/>
          </p:nvPr>
        </p:nvSpPr>
        <p:spPr>
          <a:ln/>
        </p:spPr>
        <p:txBody>
          <a:bodyPr lIns="91440" tIns="45720" rIns="91440" bIns="45720" anchor="t" anchorCtr="0"/>
          <a:lstStyle/>
          <a:p>
            <a:pPr lvl="0"/>
            <a:endParaRPr lang="en-US" altLang="zh-CN" dirty="0"/>
          </a:p>
        </p:txBody>
      </p:sp>
      <p:sp>
        <p:nvSpPr>
          <p:cNvPr id="18435" name="Slide Number Placeholder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9</a:t>
            </a:fld>
            <a:endParaRPr lang="en-US" altLang="zh-CN" sz="1200">
              <a:latin typeface="Calibri" panose="020F0502020204030204" charset="0"/>
            </a:endParaRPr>
          </a:p>
        </p:txBody>
      </p:sp>
    </p:spTree>
    <p:extLst>
      <p:ext uri="{BB962C8B-B14F-4D97-AF65-F5344CB8AC3E}">
        <p14:creationId xmlns:p14="http://schemas.microsoft.com/office/powerpoint/2010/main" val="9273280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a:ln/>
        </p:spPr>
      </p:sp>
      <p:sp>
        <p:nvSpPr>
          <p:cNvPr id="18434" name="Notes Placeholder 2"/>
          <p:cNvSpPr>
            <a:spLocks noGrp="1"/>
          </p:cNvSpPr>
          <p:nvPr>
            <p:ph type="body"/>
          </p:nvPr>
        </p:nvSpPr>
        <p:spPr>
          <a:ln/>
        </p:spPr>
        <p:txBody>
          <a:bodyPr lIns="91440" tIns="45720" rIns="91440" bIns="45720" anchor="t" anchorCtr="0"/>
          <a:lstStyle/>
          <a:p>
            <a:pPr lvl="0"/>
            <a:endParaRPr lang="en-US" altLang="zh-CN" dirty="0"/>
          </a:p>
        </p:txBody>
      </p:sp>
      <p:sp>
        <p:nvSpPr>
          <p:cNvPr id="18435" name="Slide Number Placeholder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10</a:t>
            </a:fld>
            <a:endParaRPr lang="en-US" altLang="zh-CN" sz="1200">
              <a:latin typeface="Calibri" panose="020F0502020204030204" charset="0"/>
            </a:endParaRPr>
          </a:p>
        </p:txBody>
      </p:sp>
    </p:spTree>
    <p:extLst>
      <p:ext uri="{BB962C8B-B14F-4D97-AF65-F5344CB8AC3E}">
        <p14:creationId xmlns:p14="http://schemas.microsoft.com/office/powerpoint/2010/main" val="2930468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p:cNvSpPr>
          <p:nvPr>
            <p:ph type="sldImg"/>
          </p:nvPr>
        </p:nvSpPr>
        <p:spPr>
          <a:ln/>
        </p:spPr>
      </p:sp>
      <p:sp>
        <p:nvSpPr>
          <p:cNvPr id="18434" name="Notes Placeholder 2"/>
          <p:cNvSpPr>
            <a:spLocks noGrp="1"/>
          </p:cNvSpPr>
          <p:nvPr>
            <p:ph type="body"/>
          </p:nvPr>
        </p:nvSpPr>
        <p:spPr>
          <a:ln/>
        </p:spPr>
        <p:txBody>
          <a:bodyPr lIns="91440" tIns="45720" rIns="91440" bIns="45720" anchor="t" anchorCtr="0"/>
          <a:lstStyle/>
          <a:p>
            <a:pPr lvl="0"/>
            <a:endParaRPr lang="en-US" altLang="zh-CN" dirty="0"/>
          </a:p>
        </p:txBody>
      </p:sp>
      <p:sp>
        <p:nvSpPr>
          <p:cNvPr id="18435" name="Slide Number Placeholder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nchorCtr="0"/>
          <a:lstStyle/>
          <a:p>
            <a:pPr lvl="0" algn="r"/>
            <a:fld id="{9A0DB2DC-4C9A-4742-B13C-FB6460FD3503}" type="slidenum">
              <a:rPr lang="en-US" altLang="zh-CN" sz="1200">
                <a:latin typeface="Calibri" panose="020F0502020204030204" charset="0"/>
              </a:rPr>
              <a:t>11</a:t>
            </a:fld>
            <a:endParaRPr lang="en-US" altLang="zh-CN" sz="1200">
              <a:latin typeface="Calibri" panose="020F0502020204030204" charset="0"/>
            </a:endParaRPr>
          </a:p>
        </p:txBody>
      </p:sp>
    </p:spTree>
    <p:extLst>
      <p:ext uri="{BB962C8B-B14F-4D97-AF65-F5344CB8AC3E}">
        <p14:creationId xmlns:p14="http://schemas.microsoft.com/office/powerpoint/2010/main" val="3341374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pPr fontAlgn="auto"/>
            <a:r>
              <a:rPr lang="en-US" strike="noStrike" noProof="1"/>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en-US" strike="noStrike" noProof="1"/>
              <a:t>Click to edit Master subtitle style</a:t>
            </a:r>
          </a:p>
        </p:txBody>
      </p:sp>
      <p:sp>
        <p:nvSpPr>
          <p:cNvPr id="4" name="Date Placeholder 3"/>
          <p:cNvSpPr>
            <a:spLocks noGrp="1"/>
          </p:cNvSpPr>
          <p:nvPr>
            <p:ph type="dt" sz="half" idx="10"/>
          </p:nvPr>
        </p:nvSpPr>
        <p:spPr/>
        <p:txBody>
          <a:bodyPr/>
          <a:lstStyle/>
          <a:p>
            <a:pPr fontAlgn="auto"/>
            <a:endParaRPr lang="en-US" strike="noStrike" noProof="1"/>
          </a:p>
        </p:txBody>
      </p:sp>
      <p:sp>
        <p:nvSpPr>
          <p:cNvPr id="5" name="Footer Placeholder 4"/>
          <p:cNvSpPr>
            <a:spLocks noGrp="1"/>
          </p:cNvSpPr>
          <p:nvPr>
            <p:ph type="ftr" sz="quarter" idx="11"/>
          </p:nvPr>
        </p:nvSpPr>
        <p:spPr/>
        <p:txBody>
          <a:bodyPr/>
          <a:lstStyle/>
          <a:p>
            <a:pPr fontAlgn="auto"/>
            <a:r>
              <a:rPr lang="en-US" strike="noStrike" noProof="1">
                <a:latin typeface="+mn-lt"/>
                <a:ea typeface="+mn-ea"/>
                <a:cs typeface="+mn-cs"/>
              </a:rPr>
              <a:t>21AIE465</a:t>
            </a:r>
            <a:endParaRPr lang="en-US" strike="noStrike" noProof="1"/>
          </a:p>
        </p:txBody>
      </p:sp>
      <p:sp>
        <p:nvSpPr>
          <p:cNvPr id="6" name="Slide Number Placeholder 5"/>
          <p:cNvSpPr>
            <a:spLocks noGrp="1"/>
          </p:cNvSpPr>
          <p:nvPr>
            <p:ph type="sldNum" sz="quarter" idx="12"/>
          </p:nvPr>
        </p:nvSpPr>
        <p:spPr/>
        <p:txBody>
          <a:bodyPr/>
          <a:lstStyle/>
          <a:p>
            <a:pPr fontAlgn="auto"/>
            <a:fld id="{71766878-3199-4EAB-94E7-2D6D11070E14}" type="slidenum">
              <a:rPr lang="en-US" strike="noStrike" noProof="1" smtClean="0">
                <a:latin typeface="+mn-lt"/>
                <a:ea typeface="+mn-ea"/>
                <a:cs typeface="+mn-cs"/>
              </a:rPr>
              <a:t>‹#›</a:t>
            </a:fld>
            <a:endParaRPr 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2050" name="Picture 7"/>
          <p:cNvPicPr>
            <a:picLocks noChangeAspect="1"/>
          </p:cNvPicPr>
          <p:nvPr/>
        </p:nvPicPr>
        <p:blipFill>
          <a:blip r:embed="rId2"/>
          <a:stretch>
            <a:fillRect/>
          </a:stretch>
        </p:blipFill>
        <p:spPr>
          <a:xfrm>
            <a:off x="-12700" y="6376988"/>
            <a:ext cx="12217400" cy="479425"/>
          </a:xfrm>
          <a:prstGeom prst="rect">
            <a:avLst/>
          </a:prstGeom>
          <a:noFill/>
          <a:ln w="9525">
            <a:noFill/>
          </a:ln>
        </p:spPr>
      </p:pic>
      <p:pic>
        <p:nvPicPr>
          <p:cNvPr id="2051" name="Picture 8"/>
          <p:cNvPicPr>
            <a:picLocks noChangeAspect="1"/>
          </p:cNvPicPr>
          <p:nvPr/>
        </p:nvPicPr>
        <p:blipFill>
          <a:blip r:embed="rId3"/>
          <a:stretch>
            <a:fillRect/>
          </a:stretch>
        </p:blipFill>
        <p:spPr>
          <a:xfrm>
            <a:off x="10645775" y="6519863"/>
            <a:ext cx="1262063" cy="284162"/>
          </a:xfrm>
          <a:prstGeom prst="rect">
            <a:avLst/>
          </a:prstGeom>
          <a:noFill/>
          <a:ln w="9525">
            <a:noFill/>
          </a:ln>
        </p:spPr>
      </p:pic>
      <p:sp>
        <p:nvSpPr>
          <p:cNvPr id="3" name="Content Placeholder 2"/>
          <p:cNvSpPr>
            <a:spLocks noGrp="1"/>
          </p:cNvSpPr>
          <p:nvPr>
            <p:ph idx="1"/>
          </p:nvPr>
        </p:nvSpPr>
        <p:spPr>
          <a:xfrm>
            <a:off x="341194" y="1137256"/>
            <a:ext cx="11436823" cy="4908082"/>
          </a:xfrm>
        </p:spPr>
        <p:txBody>
          <a:bodyPr/>
          <a:lstStyle>
            <a:lvl1pPr>
              <a:defRPr>
                <a:latin typeface="Georgia" panose="02040502050405020303" pitchFamily="18" charset="0"/>
              </a:defRPr>
            </a:lvl1pPr>
            <a:lvl2pPr>
              <a:defRPr>
                <a:latin typeface="Georgia" panose="02040502050405020303" pitchFamily="18" charset="0"/>
              </a:defRPr>
            </a:lvl2pPr>
            <a:lvl3pPr>
              <a:defRPr>
                <a:latin typeface="Georgia" panose="02040502050405020303" pitchFamily="18" charset="0"/>
              </a:defRPr>
            </a:lvl3pPr>
            <a:lvl4pPr>
              <a:defRPr>
                <a:latin typeface="Georgia" panose="02040502050405020303" pitchFamily="18" charset="0"/>
              </a:defRPr>
            </a:lvl4pPr>
            <a:lvl5pPr>
              <a:defRPr>
                <a:latin typeface="Georgia" panose="02040502050405020303" pitchFamily="18" charset="0"/>
              </a:defRPr>
            </a:lvl5pPr>
          </a:lstStyle>
          <a:p>
            <a:pPr lvl="0" fontAlgn="auto"/>
            <a:r>
              <a:rPr lang="en-US" strike="noStrike" noProof="1"/>
              <a:t>Click to edit Master text styles</a:t>
            </a:r>
          </a:p>
          <a:p>
            <a:pPr lvl="1" fontAlgn="auto"/>
            <a:r>
              <a:rPr lang="en-US" strike="noStrike" noProof="1"/>
              <a:t>Second level</a:t>
            </a:r>
          </a:p>
          <a:p>
            <a:pPr lvl="2" fontAlgn="auto"/>
            <a:r>
              <a:rPr lang="en-US" strike="noStrike" noProof="1"/>
              <a:t>Third level</a:t>
            </a:r>
          </a:p>
          <a:p>
            <a:pPr lvl="3" fontAlgn="auto"/>
            <a:r>
              <a:rPr lang="en-US" strike="noStrike" noProof="1"/>
              <a:t>Fourth level</a:t>
            </a:r>
          </a:p>
          <a:p>
            <a:pPr lvl="4" fontAlgn="auto"/>
            <a:r>
              <a:rPr lang="en-US" strike="noStrike" noProof="1"/>
              <a:t>Fifth level</a:t>
            </a:r>
          </a:p>
        </p:txBody>
      </p:sp>
      <p:sp>
        <p:nvSpPr>
          <p:cNvPr id="7" name="Title 1"/>
          <p:cNvSpPr>
            <a:spLocks noGrp="1"/>
          </p:cNvSpPr>
          <p:nvPr>
            <p:ph type="title" hasCustomPrompt="1"/>
          </p:nvPr>
        </p:nvSpPr>
        <p:spPr>
          <a:xfrm>
            <a:off x="341194" y="348661"/>
            <a:ext cx="11436823" cy="421441"/>
          </a:xfrm>
        </p:spPr>
        <p:txBody>
          <a:bodyPr>
            <a:noAutofit/>
          </a:bodyPr>
          <a:lstStyle>
            <a:lvl1pPr>
              <a:defRPr sz="3200" b="0">
                <a:solidFill>
                  <a:srgbClr val="A4123F"/>
                </a:solidFill>
                <a:latin typeface="Georgia" panose="02040502050405020303" pitchFamily="18" charset="0"/>
              </a:defRPr>
            </a:lvl1pPr>
          </a:lstStyle>
          <a:p>
            <a:pPr fontAlgn="auto"/>
            <a:r>
              <a:rPr lang="en-US" strike="noStrike" noProof="1"/>
              <a:t>Click Here To Edit Title</a:t>
            </a:r>
            <a:endParaRPr lang="en-IN" strike="noStrike" noProof="1"/>
          </a:p>
        </p:txBody>
      </p:sp>
      <p:sp>
        <p:nvSpPr>
          <p:cNvPr id="12" name="Date Placeholder 11"/>
          <p:cNvSpPr>
            <a:spLocks noGrp="1"/>
          </p:cNvSpPr>
          <p:nvPr>
            <p:ph type="dt" sz="half" idx="10"/>
          </p:nvPr>
        </p:nvSpPr>
        <p:spPr>
          <a:xfrm>
            <a:off x="838200" y="6356350"/>
            <a:ext cx="2749550" cy="365125"/>
          </a:xfrm>
          <a:prstGeom prst="rect">
            <a:avLst/>
          </a:prstGeom>
        </p:spPr>
        <p:txBody>
          <a:bodyPr vert="horz" lIns="91440" tIns="45720" rIns="91440" bIns="45720" rtlCol="0" anchor="ctr"/>
          <a:lstStyle>
            <a:lvl1pPr>
              <a:defRPr>
                <a:solidFill>
                  <a:schemeClr val="bg1"/>
                </a:solidFill>
              </a:defRPr>
            </a:lvl1pPr>
          </a:lstStyle>
          <a:p>
            <a:pPr fontAlgn="auto"/>
            <a:endParaRPr lang="en-US" strike="noStrike" noProof="1"/>
          </a:p>
        </p:txBody>
      </p:sp>
      <p:sp>
        <p:nvSpPr>
          <p:cNvPr id="13" name="Footer Placeholder 12"/>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lvl1pPr>
              <a:defRPr>
                <a:solidFill>
                  <a:schemeClr val="bg1"/>
                </a:solidFill>
                <a:latin typeface="Times New Roman" panose="02020603050405020304" pitchFamily="18" charset="0"/>
                <a:cs typeface="Times New Roman" panose="02020603050405020304" pitchFamily="18" charset="0"/>
              </a:defRPr>
            </a:lvl1pPr>
          </a:lstStyle>
          <a:p>
            <a:pPr fontAlgn="auto"/>
            <a:r>
              <a:rPr lang="en-US" strike="noStrike" noProof="1">
                <a:latin typeface="Times New Roman" panose="02020603050405020304" pitchFamily="18" charset="0"/>
                <a:ea typeface="+mn-ea"/>
                <a:cs typeface="Times New Roman" panose="02020603050405020304" pitchFamily="18" charset="0"/>
              </a:rPr>
              <a:t>21AIE465</a:t>
            </a:r>
            <a:endParaRPr lang="en-US" strike="noStrike" noProof="1"/>
          </a:p>
        </p:txBody>
      </p:sp>
      <p:sp>
        <p:nvSpPr>
          <p:cNvPr id="14" name="Slide Number Placeholder 13"/>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lvl1pPr>
              <a:defRPr>
                <a:solidFill>
                  <a:schemeClr val="bg1"/>
                </a:solidFill>
                <a:latin typeface="Times New Roman" panose="02020603050405020304" pitchFamily="18" charset="0"/>
                <a:cs typeface="Times New Roman" panose="02020603050405020304" pitchFamily="18" charset="0"/>
              </a:defRPr>
            </a:lvl1pPr>
          </a:lstStyle>
          <a:p>
            <a:pPr fontAlgn="auto"/>
            <a:fld id="{71766878-3199-4EAB-94E7-2D6D11070E14}" type="slidenum">
              <a:rPr lang="en-US" strike="noStrike" noProof="1" smtClean="0">
                <a:latin typeface="Times New Roman" panose="02020603050405020304" pitchFamily="18" charset="0"/>
                <a:ea typeface="+mn-ea"/>
                <a:cs typeface="Times New Roman" panose="02020603050405020304" pitchFamily="18" charset="0"/>
              </a:rPr>
              <a:t>‹#›</a:t>
            </a:fld>
            <a:endParaRPr 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auto"/>
            <a:r>
              <a:rPr lang="en-US" strike="noStrike" noProof="1"/>
              <a:t>Click to edit Master title style</a:t>
            </a:r>
          </a:p>
        </p:txBody>
      </p:sp>
      <p:sp>
        <p:nvSpPr>
          <p:cNvPr id="3" name="Text Placeholder 2"/>
          <p:cNvSpPr>
            <a:spLocks noGrp="1"/>
          </p:cNvSpPr>
          <p:nvPr>
            <p:ph type="body" idx="1"/>
          </p:nvPr>
        </p:nvSpPr>
        <p:spPr/>
        <p:txBody>
          <a:bodyPr/>
          <a:lstStyle/>
          <a:p>
            <a:pPr lvl="0" fontAlgn="auto"/>
            <a:r>
              <a:rPr lang="en-US" strike="noStrike" noProof="1"/>
              <a:t>Click to edit Master text styles</a:t>
            </a:r>
          </a:p>
          <a:p>
            <a:pPr lvl="1" fontAlgn="auto"/>
            <a:r>
              <a:rPr lang="en-US" strike="noStrike" noProof="1"/>
              <a:t>Second level</a:t>
            </a:r>
          </a:p>
          <a:p>
            <a:pPr lvl="2" fontAlgn="auto"/>
            <a:r>
              <a:rPr lang="en-US" strike="noStrike" noProof="1"/>
              <a:t>Third level</a:t>
            </a:r>
          </a:p>
          <a:p>
            <a:pPr lvl="3" fontAlgn="auto"/>
            <a:r>
              <a:rPr lang="en-US" strike="noStrike" noProof="1"/>
              <a:t>Fourth level</a:t>
            </a:r>
          </a:p>
          <a:p>
            <a:pPr lvl="4" fontAlgn="auto"/>
            <a:r>
              <a:rPr lang="en-US" strike="noStrike" noProof="1"/>
              <a:t>Fifth level</a:t>
            </a:r>
          </a:p>
        </p:txBody>
      </p:sp>
      <p:sp>
        <p:nvSpPr>
          <p:cNvPr id="4" name="Date Placeholder 3"/>
          <p:cNvSpPr>
            <a:spLocks noGrp="1"/>
          </p:cNvSpPr>
          <p:nvPr>
            <p:ph type="dt" sz="half" idx="10"/>
          </p:nvPr>
        </p:nvSpPr>
        <p:spPr/>
        <p:txBody>
          <a:bodyPr/>
          <a:lstStyle/>
          <a:p>
            <a:pPr fontAlgn="auto"/>
            <a:endParaRPr lang="en-US" strike="noStrike" noProof="1"/>
          </a:p>
        </p:txBody>
      </p:sp>
      <p:sp>
        <p:nvSpPr>
          <p:cNvPr id="5" name="Footer Placeholder 4"/>
          <p:cNvSpPr>
            <a:spLocks noGrp="1"/>
          </p:cNvSpPr>
          <p:nvPr>
            <p:ph type="ftr" sz="quarter" idx="11"/>
          </p:nvPr>
        </p:nvSpPr>
        <p:spPr/>
        <p:txBody>
          <a:bodyPr/>
          <a:lstStyle/>
          <a:p>
            <a:pPr fontAlgn="auto"/>
            <a:r>
              <a:rPr lang="en-US" strike="noStrike" noProof="1">
                <a:latin typeface="+mn-lt"/>
                <a:ea typeface="+mn-ea"/>
                <a:cs typeface="+mn-cs"/>
              </a:rPr>
              <a:t>21AIE465</a:t>
            </a:r>
            <a:endParaRPr lang="en-US" strike="noStrike" noProof="1"/>
          </a:p>
        </p:txBody>
      </p:sp>
      <p:sp>
        <p:nvSpPr>
          <p:cNvPr id="6" name="Slide Number Placeholder 5"/>
          <p:cNvSpPr>
            <a:spLocks noGrp="1"/>
          </p:cNvSpPr>
          <p:nvPr>
            <p:ph type="sldNum" sz="quarter" idx="12"/>
          </p:nvPr>
        </p:nvSpPr>
        <p:spPr/>
        <p:txBody>
          <a:bodyPr/>
          <a:lstStyle/>
          <a:p>
            <a:pPr fontAlgn="auto"/>
            <a:fld id="{71766878-3199-4EAB-94E7-2D6D11070E14}" type="slidenum">
              <a:rPr lang="en-US" strike="noStrike" noProof="1" smtClean="0">
                <a:latin typeface="+mn-lt"/>
                <a:ea typeface="+mn-ea"/>
                <a:cs typeface="+mn-cs"/>
              </a:rPr>
              <a:t>‹#›</a:t>
            </a:fld>
            <a:endParaRPr lang="en-US" strike="noStrike"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pPr fontAlgn="auto"/>
            <a:r>
              <a:rPr lang="en-US" strike="noStrike" noProof="1"/>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en-US" strike="noStrike" noProof="1"/>
              <a:t>Click to edit Master subtitle style</a:t>
            </a:r>
          </a:p>
        </p:txBody>
      </p:sp>
      <p:sp>
        <p:nvSpPr>
          <p:cNvPr id="4" name="Date Placeholder 3"/>
          <p:cNvSpPr>
            <a:spLocks noGrp="1"/>
          </p:cNvSpPr>
          <p:nvPr>
            <p:ph type="dt" sz="half" idx="10"/>
          </p:nvPr>
        </p:nvSpPr>
        <p:spPr/>
        <p:txBody>
          <a:bodyPr/>
          <a:lstStyle/>
          <a:p>
            <a:pPr fontAlgn="auto"/>
            <a:endParaRPr lang="en-US" strike="noStrike" noProof="1"/>
          </a:p>
        </p:txBody>
      </p:sp>
      <p:sp>
        <p:nvSpPr>
          <p:cNvPr id="5" name="Footer Placeholder 4"/>
          <p:cNvSpPr>
            <a:spLocks noGrp="1"/>
          </p:cNvSpPr>
          <p:nvPr>
            <p:ph type="ftr" sz="quarter" idx="11"/>
          </p:nvPr>
        </p:nvSpPr>
        <p:spPr/>
        <p:txBody>
          <a:bodyPr/>
          <a:lstStyle/>
          <a:p>
            <a:pPr fontAlgn="auto"/>
            <a:r>
              <a:rPr lang="en-US" strike="noStrike" noProof="1">
                <a:latin typeface="+mn-lt"/>
                <a:ea typeface="+mn-ea"/>
                <a:cs typeface="+mn-cs"/>
              </a:rPr>
              <a:t>21AIE465</a:t>
            </a:r>
            <a:endParaRPr lang="en-US" strike="noStrike" noProof="1"/>
          </a:p>
        </p:txBody>
      </p:sp>
      <p:sp>
        <p:nvSpPr>
          <p:cNvPr id="6" name="Slide Number Placeholder 5"/>
          <p:cNvSpPr>
            <a:spLocks noGrp="1"/>
          </p:cNvSpPr>
          <p:nvPr>
            <p:ph type="sldNum" sz="quarter" idx="12"/>
          </p:nvPr>
        </p:nvSpPr>
        <p:spPr/>
        <p:txBody>
          <a:bodyPr/>
          <a:lstStyle/>
          <a:p>
            <a:pPr fontAlgn="auto"/>
            <a:fld id="{71766878-3199-4EAB-94E7-2D6D11070E14}" type="slidenum">
              <a:rPr lang="en-US" strike="noStrike" noProof="1" smtClean="0">
                <a:latin typeface="+mn-lt"/>
                <a:ea typeface="+mn-ea"/>
                <a:cs typeface="+mn-cs"/>
              </a:rPr>
              <a:t>‹#›</a:t>
            </a:fld>
            <a:endParaRPr 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2050" name="Picture 7"/>
          <p:cNvPicPr>
            <a:picLocks noChangeAspect="1"/>
          </p:cNvPicPr>
          <p:nvPr/>
        </p:nvPicPr>
        <p:blipFill>
          <a:blip r:embed="rId2"/>
          <a:stretch>
            <a:fillRect/>
          </a:stretch>
        </p:blipFill>
        <p:spPr>
          <a:xfrm>
            <a:off x="-12700" y="6376988"/>
            <a:ext cx="12217400" cy="479425"/>
          </a:xfrm>
          <a:prstGeom prst="rect">
            <a:avLst/>
          </a:prstGeom>
          <a:noFill/>
          <a:ln w="9525">
            <a:noFill/>
          </a:ln>
        </p:spPr>
      </p:pic>
      <p:pic>
        <p:nvPicPr>
          <p:cNvPr id="2051" name="Picture 8"/>
          <p:cNvPicPr>
            <a:picLocks noChangeAspect="1"/>
          </p:cNvPicPr>
          <p:nvPr/>
        </p:nvPicPr>
        <p:blipFill>
          <a:blip r:embed="rId3"/>
          <a:stretch>
            <a:fillRect/>
          </a:stretch>
        </p:blipFill>
        <p:spPr>
          <a:xfrm>
            <a:off x="10645775" y="6519863"/>
            <a:ext cx="1262063" cy="284162"/>
          </a:xfrm>
          <a:prstGeom prst="rect">
            <a:avLst/>
          </a:prstGeom>
          <a:noFill/>
          <a:ln w="9525">
            <a:noFill/>
          </a:ln>
        </p:spPr>
      </p:pic>
      <p:sp>
        <p:nvSpPr>
          <p:cNvPr id="3" name="Content Placeholder 2"/>
          <p:cNvSpPr>
            <a:spLocks noGrp="1"/>
          </p:cNvSpPr>
          <p:nvPr>
            <p:ph idx="1"/>
          </p:nvPr>
        </p:nvSpPr>
        <p:spPr>
          <a:xfrm>
            <a:off x="341194" y="1137256"/>
            <a:ext cx="11436823" cy="4908082"/>
          </a:xfrm>
        </p:spPr>
        <p:txBody>
          <a:bodyPr/>
          <a:lstStyle>
            <a:lvl1pPr>
              <a:defRPr>
                <a:latin typeface="Georgia" panose="02040502050405020303" pitchFamily="18" charset="0"/>
              </a:defRPr>
            </a:lvl1pPr>
            <a:lvl2pPr>
              <a:defRPr>
                <a:latin typeface="Georgia" panose="02040502050405020303" pitchFamily="18" charset="0"/>
              </a:defRPr>
            </a:lvl2pPr>
            <a:lvl3pPr>
              <a:defRPr>
                <a:latin typeface="Georgia" panose="02040502050405020303" pitchFamily="18" charset="0"/>
              </a:defRPr>
            </a:lvl3pPr>
            <a:lvl4pPr>
              <a:defRPr>
                <a:latin typeface="Georgia" panose="02040502050405020303" pitchFamily="18" charset="0"/>
              </a:defRPr>
            </a:lvl4pPr>
            <a:lvl5pPr>
              <a:defRPr>
                <a:latin typeface="Georgia" panose="02040502050405020303" pitchFamily="18" charset="0"/>
              </a:defRPr>
            </a:lvl5pPr>
          </a:lstStyle>
          <a:p>
            <a:pPr lvl="0" fontAlgn="auto"/>
            <a:r>
              <a:rPr lang="en-US" strike="noStrike" noProof="1"/>
              <a:t>Click to edit Master text styles</a:t>
            </a:r>
          </a:p>
          <a:p>
            <a:pPr lvl="1" fontAlgn="auto"/>
            <a:r>
              <a:rPr lang="en-US" strike="noStrike" noProof="1"/>
              <a:t>Second level</a:t>
            </a:r>
          </a:p>
          <a:p>
            <a:pPr lvl="2" fontAlgn="auto"/>
            <a:r>
              <a:rPr lang="en-US" strike="noStrike" noProof="1"/>
              <a:t>Third level</a:t>
            </a:r>
          </a:p>
          <a:p>
            <a:pPr lvl="3" fontAlgn="auto"/>
            <a:r>
              <a:rPr lang="en-US" strike="noStrike" noProof="1"/>
              <a:t>Fourth level</a:t>
            </a:r>
          </a:p>
          <a:p>
            <a:pPr lvl="4" fontAlgn="auto"/>
            <a:r>
              <a:rPr lang="en-US" strike="noStrike" noProof="1"/>
              <a:t>Fifth level</a:t>
            </a:r>
          </a:p>
        </p:txBody>
      </p:sp>
      <p:sp>
        <p:nvSpPr>
          <p:cNvPr id="7" name="Title 1"/>
          <p:cNvSpPr>
            <a:spLocks noGrp="1"/>
          </p:cNvSpPr>
          <p:nvPr>
            <p:ph type="title" hasCustomPrompt="1"/>
          </p:nvPr>
        </p:nvSpPr>
        <p:spPr>
          <a:xfrm>
            <a:off x="341194" y="348661"/>
            <a:ext cx="11436823" cy="421441"/>
          </a:xfrm>
        </p:spPr>
        <p:txBody>
          <a:bodyPr>
            <a:noAutofit/>
          </a:bodyPr>
          <a:lstStyle>
            <a:lvl1pPr>
              <a:defRPr sz="3200" b="0">
                <a:solidFill>
                  <a:srgbClr val="A4123F"/>
                </a:solidFill>
                <a:latin typeface="Georgia" panose="02040502050405020303" pitchFamily="18" charset="0"/>
              </a:defRPr>
            </a:lvl1pPr>
          </a:lstStyle>
          <a:p>
            <a:pPr fontAlgn="auto"/>
            <a:r>
              <a:rPr lang="en-US" strike="noStrike" noProof="1"/>
              <a:t>Click Here To Edit Title</a:t>
            </a:r>
            <a:endParaRPr lang="en-IN" strike="noStrike" noProof="1"/>
          </a:p>
        </p:txBody>
      </p:sp>
      <p:sp>
        <p:nvSpPr>
          <p:cNvPr id="12" name="Date Placeholder 11"/>
          <p:cNvSpPr>
            <a:spLocks noGrp="1"/>
          </p:cNvSpPr>
          <p:nvPr>
            <p:ph type="dt" sz="half" idx="10"/>
          </p:nvPr>
        </p:nvSpPr>
        <p:spPr>
          <a:xfrm>
            <a:off x="838200" y="6356350"/>
            <a:ext cx="2749550" cy="365125"/>
          </a:xfrm>
          <a:prstGeom prst="rect">
            <a:avLst/>
          </a:prstGeom>
        </p:spPr>
        <p:txBody>
          <a:bodyPr vert="horz" lIns="91440" tIns="45720" rIns="91440" bIns="45720" rtlCol="0" anchor="ctr"/>
          <a:lstStyle>
            <a:lvl1pPr>
              <a:defRPr>
                <a:solidFill>
                  <a:schemeClr val="bg1"/>
                </a:solidFill>
              </a:defRPr>
            </a:lvl1pPr>
          </a:lstStyle>
          <a:p>
            <a:pPr fontAlgn="auto"/>
            <a:endParaRPr lang="en-US" strike="noStrike" noProof="1"/>
          </a:p>
        </p:txBody>
      </p:sp>
      <p:sp>
        <p:nvSpPr>
          <p:cNvPr id="13" name="Footer Placeholder 12"/>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lvl1pPr>
              <a:defRPr>
                <a:solidFill>
                  <a:schemeClr val="bg1"/>
                </a:solidFill>
                <a:latin typeface="Times New Roman" panose="02020603050405020304" pitchFamily="18" charset="0"/>
                <a:cs typeface="Times New Roman" panose="02020603050405020304" pitchFamily="18" charset="0"/>
              </a:defRPr>
            </a:lvl1pPr>
          </a:lstStyle>
          <a:p>
            <a:pPr fontAlgn="auto"/>
            <a:r>
              <a:rPr lang="en-US" strike="noStrike" noProof="1">
                <a:latin typeface="Times New Roman" panose="02020603050405020304" pitchFamily="18" charset="0"/>
                <a:ea typeface="+mn-ea"/>
                <a:cs typeface="Times New Roman" panose="02020603050405020304" pitchFamily="18" charset="0"/>
              </a:rPr>
              <a:t>21AIE465</a:t>
            </a:r>
            <a:endParaRPr lang="en-US" strike="noStrike" noProof="1"/>
          </a:p>
        </p:txBody>
      </p:sp>
      <p:sp>
        <p:nvSpPr>
          <p:cNvPr id="14" name="Slide Number Placeholder 13"/>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lvl1pPr>
              <a:defRPr>
                <a:solidFill>
                  <a:schemeClr val="bg1"/>
                </a:solidFill>
                <a:latin typeface="Times New Roman" panose="02020603050405020304" pitchFamily="18" charset="0"/>
                <a:cs typeface="Times New Roman" panose="02020603050405020304" pitchFamily="18" charset="0"/>
              </a:defRPr>
            </a:lvl1pPr>
          </a:lstStyle>
          <a:p>
            <a:pPr fontAlgn="auto"/>
            <a:fld id="{71766878-3199-4EAB-94E7-2D6D11070E14}" type="slidenum">
              <a:rPr lang="en-US" strike="noStrike" noProof="1" smtClean="0">
                <a:latin typeface="Times New Roman" panose="02020603050405020304" pitchFamily="18" charset="0"/>
                <a:ea typeface="+mn-ea"/>
                <a:cs typeface="Times New Roman" panose="02020603050405020304" pitchFamily="18" charset="0"/>
              </a:rPr>
              <a:t>‹#›</a:t>
            </a:fld>
            <a:endParaRPr 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auto"/>
            <a:r>
              <a:rPr lang="en-US" strike="noStrike" noProof="1"/>
              <a:t>Click to edit Master title style</a:t>
            </a:r>
          </a:p>
        </p:txBody>
      </p:sp>
      <p:sp>
        <p:nvSpPr>
          <p:cNvPr id="3" name="Text Placeholder 2"/>
          <p:cNvSpPr>
            <a:spLocks noGrp="1"/>
          </p:cNvSpPr>
          <p:nvPr>
            <p:ph type="body" idx="1"/>
          </p:nvPr>
        </p:nvSpPr>
        <p:spPr/>
        <p:txBody>
          <a:bodyPr/>
          <a:lstStyle/>
          <a:p>
            <a:pPr lvl="0" fontAlgn="auto"/>
            <a:r>
              <a:rPr lang="en-US" strike="noStrike" noProof="1"/>
              <a:t>Click to edit Master text styles</a:t>
            </a:r>
          </a:p>
          <a:p>
            <a:pPr lvl="1" fontAlgn="auto"/>
            <a:r>
              <a:rPr lang="en-US" strike="noStrike" noProof="1"/>
              <a:t>Second level</a:t>
            </a:r>
          </a:p>
          <a:p>
            <a:pPr lvl="2" fontAlgn="auto"/>
            <a:r>
              <a:rPr lang="en-US" strike="noStrike" noProof="1"/>
              <a:t>Third level</a:t>
            </a:r>
          </a:p>
          <a:p>
            <a:pPr lvl="3" fontAlgn="auto"/>
            <a:r>
              <a:rPr lang="en-US" strike="noStrike" noProof="1"/>
              <a:t>Fourth level</a:t>
            </a:r>
          </a:p>
          <a:p>
            <a:pPr lvl="4" fontAlgn="auto"/>
            <a:r>
              <a:rPr lang="en-US" strike="noStrike" noProof="1"/>
              <a:t>Fifth level</a:t>
            </a:r>
          </a:p>
        </p:txBody>
      </p:sp>
      <p:sp>
        <p:nvSpPr>
          <p:cNvPr id="4" name="Date Placeholder 3"/>
          <p:cNvSpPr>
            <a:spLocks noGrp="1"/>
          </p:cNvSpPr>
          <p:nvPr>
            <p:ph type="dt" sz="half" idx="10"/>
          </p:nvPr>
        </p:nvSpPr>
        <p:spPr/>
        <p:txBody>
          <a:bodyPr/>
          <a:lstStyle/>
          <a:p>
            <a:pPr fontAlgn="auto"/>
            <a:endParaRPr lang="en-US" strike="noStrike" noProof="1"/>
          </a:p>
        </p:txBody>
      </p:sp>
      <p:sp>
        <p:nvSpPr>
          <p:cNvPr id="5" name="Footer Placeholder 4"/>
          <p:cNvSpPr>
            <a:spLocks noGrp="1"/>
          </p:cNvSpPr>
          <p:nvPr>
            <p:ph type="ftr" sz="quarter" idx="11"/>
          </p:nvPr>
        </p:nvSpPr>
        <p:spPr/>
        <p:txBody>
          <a:bodyPr/>
          <a:lstStyle/>
          <a:p>
            <a:pPr fontAlgn="auto"/>
            <a:r>
              <a:rPr lang="en-US" strike="noStrike" noProof="1">
                <a:latin typeface="+mn-lt"/>
                <a:ea typeface="+mn-ea"/>
                <a:cs typeface="+mn-cs"/>
              </a:rPr>
              <a:t>21AIE465</a:t>
            </a:r>
            <a:endParaRPr lang="en-US" strike="noStrike" noProof="1"/>
          </a:p>
        </p:txBody>
      </p:sp>
      <p:sp>
        <p:nvSpPr>
          <p:cNvPr id="6" name="Slide Number Placeholder 5"/>
          <p:cNvSpPr>
            <a:spLocks noGrp="1"/>
          </p:cNvSpPr>
          <p:nvPr>
            <p:ph type="sldNum" sz="quarter" idx="12"/>
          </p:nvPr>
        </p:nvSpPr>
        <p:spPr/>
        <p:txBody>
          <a:bodyPr/>
          <a:lstStyle/>
          <a:p>
            <a:pPr fontAlgn="auto"/>
            <a:fld id="{71766878-3199-4EAB-94E7-2D6D11070E14}" type="slidenum">
              <a:rPr lang="en-US" strike="noStrike" noProof="1" smtClean="0">
                <a:latin typeface="+mn-lt"/>
                <a:ea typeface="+mn-ea"/>
                <a:cs typeface="+mn-cs"/>
              </a:rPr>
              <a:t>‹#›</a:t>
            </a:fld>
            <a:endParaRPr 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a:xfrm>
            <a:off x="838200" y="365125"/>
            <a:ext cx="10515600" cy="1325563"/>
          </a:xfrm>
          <a:prstGeom prst="rect">
            <a:avLst/>
          </a:prstGeom>
          <a:noFill/>
          <a:ln w="9525">
            <a:noFill/>
          </a:ln>
        </p:spPr>
        <p:txBody>
          <a:bodyPr vert="horz" lIns="91440" tIns="45720" rIns="91440" bIns="45720" anchor="ctr" anchorCtr="0"/>
          <a:lstStyle/>
          <a:p>
            <a:pPr lvl="0"/>
            <a:r>
              <a:rPr lang="en-US" altLang="zh-CN"/>
              <a:t>Click to edit Master title style</a:t>
            </a:r>
          </a:p>
        </p:txBody>
      </p:sp>
      <p:sp>
        <p:nvSpPr>
          <p:cNvPr id="1027" name="Text Placeholder 2"/>
          <p:cNvSpPr>
            <a:spLocks noGrp="1"/>
          </p:cNvSpPr>
          <p:nvPr>
            <p:ph type="body"/>
          </p:nvPr>
        </p:nvSpPr>
        <p:spPr>
          <a:xfrm>
            <a:off x="838200" y="1825625"/>
            <a:ext cx="10515600" cy="4351338"/>
          </a:xfrm>
          <a:prstGeom prst="rect">
            <a:avLst/>
          </a:prstGeom>
          <a:noFill/>
          <a:ln w="9525">
            <a:noFill/>
          </a:ln>
        </p:spPr>
        <p:txBody>
          <a:bodyPr vert="horz" lIns="91440" tIns="45720" rIns="91440" bIns="45720" anchor="t" anchorCtr="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endParaRPr lang="en-US" strike="noStrike" noProof="1"/>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r>
              <a:rPr lang="en-US" strike="noStrike" noProof="1">
                <a:latin typeface="+mn-lt"/>
                <a:ea typeface="+mn-ea"/>
                <a:cs typeface="+mn-cs"/>
              </a:rPr>
              <a:t>21AIE465</a:t>
            </a:r>
            <a:endParaRPr lang="en-US" strike="noStrike" noProof="1"/>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71766878-3199-4EAB-94E7-2D6D11070E14}" type="slidenum">
              <a:rPr lang="en-US" strike="noStrike" noProof="1" smtClean="0">
                <a:latin typeface="+mn-lt"/>
                <a:ea typeface="+mn-ea"/>
                <a:cs typeface="+mn-cs"/>
              </a:rPr>
              <a:t>‹#›</a:t>
            </a:fld>
            <a:endParaRPr 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sldNum="0" hdr="0" dt="0"/>
  <p:txStyles>
    <p:titleStyle>
      <a:lvl1pPr algn="l" defTabSz="914400" rtl="0" eaLnBrk="1" latinLnBrk="0" hangingPunct="1">
        <a:lnSpc>
          <a:spcPct val="90000"/>
        </a:lnSpc>
        <a:spcBef>
          <a:spcPct val="0"/>
        </a:spcBef>
        <a:buNone/>
        <a:defRPr sz="4000" kern="1200">
          <a:solidFill>
            <a:schemeClr val="tx1"/>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a:xfrm>
            <a:off x="838200" y="365125"/>
            <a:ext cx="10515600" cy="1325563"/>
          </a:xfrm>
          <a:prstGeom prst="rect">
            <a:avLst/>
          </a:prstGeom>
          <a:noFill/>
          <a:ln w="9525">
            <a:noFill/>
          </a:ln>
        </p:spPr>
        <p:txBody>
          <a:bodyPr vert="horz" lIns="91440" tIns="45720" rIns="91440" bIns="45720" anchor="ctr" anchorCtr="0"/>
          <a:lstStyle/>
          <a:p>
            <a:pPr lvl="0"/>
            <a:r>
              <a:rPr lang="en-US" altLang="zh-CN"/>
              <a:t>Click to edit Master title style</a:t>
            </a:r>
          </a:p>
        </p:txBody>
      </p:sp>
      <p:sp>
        <p:nvSpPr>
          <p:cNvPr id="1027" name="Text Placeholder 2"/>
          <p:cNvSpPr>
            <a:spLocks noGrp="1"/>
          </p:cNvSpPr>
          <p:nvPr>
            <p:ph type="body"/>
          </p:nvPr>
        </p:nvSpPr>
        <p:spPr>
          <a:xfrm>
            <a:off x="838200" y="1825625"/>
            <a:ext cx="10515600" cy="4351338"/>
          </a:xfrm>
          <a:prstGeom prst="rect">
            <a:avLst/>
          </a:prstGeom>
          <a:noFill/>
          <a:ln w="9525">
            <a:noFill/>
          </a:ln>
        </p:spPr>
        <p:txBody>
          <a:bodyPr vert="horz" lIns="91440" tIns="45720" rIns="91440" bIns="45720" anchor="t" anchorCtr="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endParaRPr lang="en-US" strike="noStrike" noProof="1"/>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r>
              <a:rPr lang="en-US" strike="noStrike" noProof="1">
                <a:latin typeface="+mn-lt"/>
                <a:ea typeface="+mn-ea"/>
                <a:cs typeface="+mn-cs"/>
              </a:rPr>
              <a:t>21AIE465</a:t>
            </a:r>
            <a:endParaRPr lang="en-US" strike="noStrike" noProof="1"/>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71766878-3199-4EAB-94E7-2D6D11070E14}" type="slidenum">
              <a:rPr lang="en-US" strike="noStrike" noProof="1" smtClean="0">
                <a:latin typeface="+mn-lt"/>
                <a:ea typeface="+mn-ea"/>
                <a:cs typeface="+mn-cs"/>
              </a:rPr>
              <a:t>‹#›</a:t>
            </a:fld>
            <a:endParaRPr lang="en-US" strike="noStrike" noProof="1"/>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Lst>
  <p:hf sldNum="0" hdr="0" dt="0"/>
  <p:txStyles>
    <p:titleStyle>
      <a:lvl1pPr algn="l" defTabSz="914400" rtl="0" eaLnBrk="1" latinLnBrk="0" hangingPunct="1">
        <a:lnSpc>
          <a:spcPct val="90000"/>
        </a:lnSpc>
        <a:spcBef>
          <a:spcPct val="0"/>
        </a:spcBef>
        <a:buNone/>
        <a:defRPr sz="4000" kern="1200">
          <a:solidFill>
            <a:schemeClr val="tx1"/>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4610" y="29496"/>
            <a:ext cx="12192000" cy="7878763"/>
          </a:xfrm>
          <a:prstGeom prst="rect">
            <a:avLst/>
          </a:prstGeom>
          <a:solidFill>
            <a:srgbClr val="B81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fontAlgn="auto"/>
            <a:endParaRPr lang="en-US" sz="4400" strike="noStrike" noProof="1">
              <a:solidFill>
                <a:prstClr val="white"/>
              </a:solidFill>
              <a:latin typeface="Georgia" panose="02040502050405020303" pitchFamily="18" charset="0"/>
            </a:endParaRPr>
          </a:p>
        </p:txBody>
      </p:sp>
      <p:pic>
        <p:nvPicPr>
          <p:cNvPr id="5122" name="Picture 6" descr="A picture containing drawing&#10;&#10;Description automatically generated"/>
          <p:cNvPicPr>
            <a:picLocks noChangeAspect="1"/>
          </p:cNvPicPr>
          <p:nvPr/>
        </p:nvPicPr>
        <p:blipFill>
          <a:blip r:embed="rId3"/>
          <a:stretch>
            <a:fillRect/>
          </a:stretch>
        </p:blipFill>
        <p:spPr>
          <a:xfrm>
            <a:off x="1603173" y="5470525"/>
            <a:ext cx="3656317" cy="1202336"/>
          </a:xfrm>
          <a:prstGeom prst="rect">
            <a:avLst/>
          </a:prstGeom>
          <a:noFill/>
          <a:ln w="9525">
            <a:noFill/>
          </a:ln>
        </p:spPr>
      </p:pic>
      <p:sp>
        <p:nvSpPr>
          <p:cNvPr id="5123" name="TextBox 7"/>
          <p:cNvSpPr txBox="1"/>
          <p:nvPr/>
        </p:nvSpPr>
        <p:spPr>
          <a:xfrm>
            <a:off x="6021390" y="5546203"/>
            <a:ext cx="5743573" cy="923330"/>
          </a:xfrm>
          <a:prstGeom prst="rect">
            <a:avLst/>
          </a:prstGeom>
          <a:noFill/>
          <a:ln w="9525">
            <a:noFill/>
          </a:ln>
        </p:spPr>
        <p:txBody>
          <a:bodyPr wrap="square" lIns="91440" tIns="45720" rIns="91440" bIns="45720" anchor="t" anchorCtr="0">
            <a:spAutoFit/>
          </a:bodyPr>
          <a:lstStyle/>
          <a:p>
            <a:r>
              <a:rPr lang="en-US" altLang="zh-CN" dirty="0">
                <a:solidFill>
                  <a:schemeClr val="bg1"/>
                </a:solidFill>
                <a:latin typeface="Times New Roman" panose="02020603050405020304" pitchFamily="18" charset="0"/>
              </a:rPr>
              <a:t>Date:</a:t>
            </a:r>
            <a:r>
              <a:rPr lang="en-GB" altLang="en-US" dirty="0">
                <a:solidFill>
                  <a:schemeClr val="bg1"/>
                </a:solidFill>
                <a:latin typeface="Times New Roman" panose="02020603050405020304" pitchFamily="18" charset="0"/>
              </a:rPr>
              <a:t> </a:t>
            </a:r>
            <a:r>
              <a:rPr lang="en-US" altLang="en-GB" dirty="0">
                <a:solidFill>
                  <a:schemeClr val="bg1"/>
                </a:solidFill>
                <a:latin typeface="Times New Roman" panose="02020603050405020304" pitchFamily="18" charset="0"/>
              </a:rPr>
              <a:t>29</a:t>
            </a:r>
            <a:r>
              <a:rPr lang="en-US" altLang="zh-CN" dirty="0">
                <a:solidFill>
                  <a:schemeClr val="bg1"/>
                </a:solidFill>
                <a:latin typeface="Times New Roman" panose="02020603050405020304" pitchFamily="18" charset="0"/>
              </a:rPr>
              <a:t>-11-2024</a:t>
            </a:r>
          </a:p>
          <a:p>
            <a:r>
              <a:rPr lang="en-US" altLang="zh-CN" dirty="0">
                <a:solidFill>
                  <a:schemeClr val="bg1"/>
                </a:solidFill>
                <a:latin typeface="Times New Roman" panose="02020603050405020304" pitchFamily="18" charset="0"/>
              </a:rPr>
              <a:t>Course :  Full Stack Development – 21AIE465</a:t>
            </a:r>
          </a:p>
          <a:p>
            <a:r>
              <a:rPr lang="en-US" altLang="zh-CN" dirty="0">
                <a:solidFill>
                  <a:schemeClr val="bg1"/>
                </a:solidFill>
                <a:latin typeface="Times New Roman" panose="02020603050405020304" pitchFamily="18" charset="0"/>
              </a:rPr>
              <a:t>AIE 7</a:t>
            </a:r>
            <a:r>
              <a:rPr lang="en-US" altLang="zh-CN" baseline="30000" dirty="0">
                <a:solidFill>
                  <a:schemeClr val="bg1"/>
                </a:solidFill>
                <a:latin typeface="Times New Roman" panose="02020603050405020304" pitchFamily="18" charset="0"/>
              </a:rPr>
              <a:t>th</a:t>
            </a:r>
            <a:r>
              <a:rPr lang="en-US" altLang="zh-CN" dirty="0">
                <a:solidFill>
                  <a:schemeClr val="bg1"/>
                </a:solidFill>
                <a:latin typeface="Times New Roman" panose="02020603050405020304" pitchFamily="18" charset="0"/>
              </a:rPr>
              <a:t> </a:t>
            </a:r>
            <a:r>
              <a:rPr lang="en-US" altLang="zh-CN" dirty="0" err="1">
                <a:solidFill>
                  <a:schemeClr val="bg1"/>
                </a:solidFill>
                <a:latin typeface="Times New Roman" panose="02020603050405020304" pitchFamily="18" charset="0"/>
              </a:rPr>
              <a:t>sem</a:t>
            </a:r>
            <a:r>
              <a:rPr lang="en-US" altLang="zh-CN" dirty="0">
                <a:solidFill>
                  <a:schemeClr val="bg1"/>
                </a:solidFill>
                <a:latin typeface="Times New Roman" panose="02020603050405020304" pitchFamily="18" charset="0"/>
              </a:rPr>
              <a:t> –</a:t>
            </a:r>
            <a:r>
              <a:rPr lang="en-GB" altLang="en-US" dirty="0">
                <a:solidFill>
                  <a:schemeClr val="bg1"/>
                </a:solidFill>
                <a:latin typeface="Times New Roman" panose="02020603050405020304" pitchFamily="18" charset="0"/>
              </a:rPr>
              <a:t> </a:t>
            </a:r>
            <a:r>
              <a:rPr lang="en-US" altLang="zh-CN" dirty="0">
                <a:solidFill>
                  <a:schemeClr val="bg1"/>
                </a:solidFill>
                <a:latin typeface="Times New Roman" panose="02020603050405020304" pitchFamily="18" charset="0"/>
              </a:rPr>
              <a:t>E Sec</a:t>
            </a:r>
          </a:p>
        </p:txBody>
      </p:sp>
      <p:cxnSp>
        <p:nvCxnSpPr>
          <p:cNvPr id="3" name="Straight Connector 2"/>
          <p:cNvCxnSpPr/>
          <p:nvPr/>
        </p:nvCxnSpPr>
        <p:spPr>
          <a:xfrm>
            <a:off x="5746937" y="5331918"/>
            <a:ext cx="0" cy="1479550"/>
          </a:xfrm>
          <a:prstGeom prst="line">
            <a:avLst/>
          </a:prstGeom>
          <a:ln>
            <a:solidFill>
              <a:srgbClr val="FFC000"/>
            </a:solidFill>
          </a:ln>
        </p:spPr>
        <p:style>
          <a:lnRef idx="1">
            <a:schemeClr val="accent2"/>
          </a:lnRef>
          <a:fillRef idx="0">
            <a:schemeClr val="accent2"/>
          </a:fillRef>
          <a:effectRef idx="0">
            <a:schemeClr val="accent2"/>
          </a:effectRef>
          <a:fontRef idx="minor">
            <a:schemeClr val="tx1"/>
          </a:fontRef>
        </p:style>
      </p:cxnSp>
      <p:sp>
        <p:nvSpPr>
          <p:cNvPr id="5125" name="Rectangle 9"/>
          <p:cNvSpPr/>
          <p:nvPr/>
        </p:nvSpPr>
        <p:spPr>
          <a:xfrm>
            <a:off x="277813" y="333433"/>
            <a:ext cx="11487150" cy="1477328"/>
          </a:xfrm>
          <a:prstGeom prst="rect">
            <a:avLst/>
          </a:prstGeom>
          <a:noFill/>
          <a:ln w="9525">
            <a:noFill/>
          </a:ln>
        </p:spPr>
        <p:txBody>
          <a:bodyPr wrap="square" lIns="91440" tIns="45720" rIns="91440" bIns="45720" anchor="t" anchorCtr="0">
            <a:spAutoFit/>
          </a:bodyPr>
          <a:lstStyle/>
          <a:p>
            <a:pPr algn="ctr" defTabSz="914400"/>
            <a:r>
              <a:rPr lang="en-US" altLang="zh-CN" sz="3000" dirty="0">
                <a:solidFill>
                  <a:schemeClr val="bg1"/>
                </a:solidFill>
                <a:latin typeface="Times New Roman" panose="02020603050405020304" pitchFamily="18" charset="0"/>
              </a:rPr>
              <a:t>End Semester Presentation</a:t>
            </a:r>
          </a:p>
          <a:p>
            <a:pPr algn="ctr" defTabSz="914400"/>
            <a:r>
              <a:rPr lang="en-US" altLang="zh-CN" sz="3000" dirty="0">
                <a:solidFill>
                  <a:schemeClr val="bg1"/>
                </a:solidFill>
                <a:latin typeface="Times New Roman" panose="02020603050405020304" pitchFamily="18" charset="0"/>
              </a:rPr>
              <a:t> on</a:t>
            </a:r>
          </a:p>
          <a:p>
            <a:pPr algn="ctr" fontAlgn="base"/>
            <a:r>
              <a:rPr lang="en-GB" sz="3000" dirty="0">
                <a:solidFill>
                  <a:schemeClr val="bg1"/>
                </a:solidFill>
                <a:effectLst/>
                <a:latin typeface="Times New Roman" panose="02020603050405020304" pitchFamily="18" charset="0"/>
                <a:ea typeface="SimSun" panose="02010600030101010101" pitchFamily="2" charset="-122"/>
              </a:rPr>
              <a:t>A Recipe Sharing Experience: Built with Full Stack Technology</a:t>
            </a:r>
            <a:endParaRPr lang="en-IN" sz="3000" dirty="0">
              <a:solidFill>
                <a:schemeClr val="bg1"/>
              </a:solidFill>
              <a:effectLst/>
              <a:latin typeface="Times New Roman" panose="02020603050405020304" pitchFamily="18" charset="0"/>
              <a:ea typeface="Times New Roman" panose="02020603050405020304" pitchFamily="18" charset="0"/>
            </a:endParaRPr>
          </a:p>
        </p:txBody>
      </p:sp>
      <p:sp>
        <p:nvSpPr>
          <p:cNvPr id="5126" name="TextBox 10"/>
          <p:cNvSpPr txBox="1"/>
          <p:nvPr/>
        </p:nvSpPr>
        <p:spPr>
          <a:xfrm>
            <a:off x="1326807" y="2227298"/>
            <a:ext cx="9711977" cy="2985433"/>
          </a:xfrm>
          <a:prstGeom prst="rect">
            <a:avLst/>
          </a:prstGeom>
          <a:noFill/>
          <a:ln w="9525">
            <a:noFill/>
          </a:ln>
        </p:spPr>
        <p:txBody>
          <a:bodyPr wrap="square" lIns="91440" tIns="45720" rIns="91440" bIns="45720" anchor="t" anchorCtr="0">
            <a:spAutoFit/>
          </a:bodyPr>
          <a:lstStyle/>
          <a:p>
            <a:pPr algn="ctr"/>
            <a:r>
              <a:rPr lang="en-US" altLang="zh-CN" sz="2400" dirty="0">
                <a:solidFill>
                  <a:schemeClr val="bg1"/>
                </a:solidFill>
                <a:latin typeface="Times New Roman" panose="02020603050405020304" pitchFamily="18" charset="0"/>
              </a:rPr>
              <a:t>------------</a:t>
            </a:r>
            <a:r>
              <a:rPr lang="en-US" altLang="zh-CN" sz="2400" b="1" dirty="0">
                <a:solidFill>
                  <a:schemeClr val="bg1"/>
                </a:solidFill>
                <a:latin typeface="Times New Roman" panose="02020603050405020304" pitchFamily="18" charset="0"/>
              </a:rPr>
              <a:t>  Team 13 </a:t>
            </a:r>
            <a:r>
              <a:rPr lang="en-US" altLang="zh-CN" sz="2400" dirty="0">
                <a:solidFill>
                  <a:schemeClr val="bg1"/>
                </a:solidFill>
                <a:latin typeface="Times New Roman" panose="02020603050405020304" pitchFamily="18" charset="0"/>
              </a:rPr>
              <a:t>------------</a:t>
            </a:r>
          </a:p>
          <a:p>
            <a:pPr algn="ctr"/>
            <a:endParaRPr lang="en-US" altLang="zh-CN" sz="1000" b="1" dirty="0">
              <a:solidFill>
                <a:schemeClr val="bg1"/>
              </a:solidFill>
              <a:latin typeface="Times New Roman" panose="02020603050405020304" pitchFamily="18" charset="0"/>
            </a:endParaRPr>
          </a:p>
          <a:p>
            <a:pPr algn="ctr"/>
            <a:r>
              <a:rPr lang="en-US" altLang="zh-CN" sz="2400" b="1" i="1" u="sng" dirty="0">
                <a:solidFill>
                  <a:schemeClr val="bg1"/>
                </a:solidFill>
                <a:latin typeface="Times New Roman" panose="02020603050405020304" pitchFamily="18" charset="0"/>
              </a:rPr>
              <a:t>Team Members</a:t>
            </a:r>
            <a:r>
              <a:rPr lang="en-US" altLang="zh-CN" sz="2400" b="1" i="1" dirty="0">
                <a:solidFill>
                  <a:schemeClr val="bg1"/>
                </a:solidFill>
                <a:latin typeface="Times New Roman" panose="02020603050405020304" pitchFamily="18" charset="0"/>
              </a:rPr>
              <a:t> :</a:t>
            </a:r>
          </a:p>
          <a:p>
            <a:endParaRPr lang="en-US" altLang="zh-CN" sz="2400" b="1" dirty="0">
              <a:solidFill>
                <a:schemeClr val="bg1"/>
              </a:solidFill>
              <a:latin typeface="Times New Roman" panose="02020603050405020304" pitchFamily="18" charset="0"/>
            </a:endParaRPr>
          </a:p>
          <a:p>
            <a:endParaRPr lang="en-US" altLang="zh-CN" sz="1000" b="1" dirty="0">
              <a:solidFill>
                <a:schemeClr val="bg1"/>
              </a:solidFill>
              <a:latin typeface="Times New Roman" panose="02020603050405020304" pitchFamily="18" charset="0"/>
            </a:endParaRPr>
          </a:p>
          <a:p>
            <a:r>
              <a:rPr lang="en-GB" altLang="en-US" sz="2400" b="1" dirty="0">
                <a:solidFill>
                  <a:schemeClr val="bg1"/>
                </a:solidFill>
                <a:latin typeface="Times New Roman" panose="02020603050405020304"/>
              </a:rPr>
              <a:t>P Sai Teja 							                  </a:t>
            </a:r>
            <a:r>
              <a:rPr lang="en-US" altLang="zh-CN" sz="2400" b="1" dirty="0">
                <a:solidFill>
                  <a:schemeClr val="bg1"/>
                </a:solidFill>
                <a:latin typeface="Times New Roman" panose="02020603050405020304"/>
              </a:rPr>
              <a:t>BL.EN.U4AIE21095</a:t>
            </a:r>
          </a:p>
          <a:p>
            <a:r>
              <a:rPr lang="en-US" altLang="zh-CN" sz="2400" b="1" dirty="0">
                <a:solidFill>
                  <a:schemeClr val="bg1"/>
                </a:solidFill>
                <a:latin typeface="Times New Roman" panose="02020603050405020304"/>
              </a:rPr>
              <a:t>P Dinesh </a:t>
            </a:r>
            <a:r>
              <a:rPr lang="en-US" altLang="zh-CN" sz="2400" b="1" dirty="0" err="1">
                <a:solidFill>
                  <a:schemeClr val="bg1"/>
                </a:solidFill>
                <a:latin typeface="Times New Roman" panose="02020603050405020304"/>
              </a:rPr>
              <a:t>Saravan</a:t>
            </a:r>
            <a:r>
              <a:rPr lang="en-US" altLang="zh-CN" sz="2400" b="1" dirty="0">
                <a:solidFill>
                  <a:schemeClr val="bg1"/>
                </a:solidFill>
                <a:latin typeface="Times New Roman" panose="02020603050405020304"/>
              </a:rPr>
              <a:t>							BL.EN.U4AIE21099</a:t>
            </a:r>
          </a:p>
          <a:p>
            <a:r>
              <a:rPr lang="en-GB" altLang="en-IN" sz="2400" b="1" dirty="0">
                <a:solidFill>
                  <a:srgbClr val="FFFFFF"/>
                </a:solidFill>
                <a:latin typeface="Times New Roman" panose="02020603050405020304"/>
              </a:rPr>
              <a:t>M Sai Subhash							      BL.EN.U4AIE21113</a:t>
            </a:r>
          </a:p>
          <a:p>
            <a:r>
              <a:rPr lang="en-GB" altLang="en-IN" sz="2400" b="1" dirty="0">
                <a:solidFill>
                  <a:srgbClr val="FFFFFF"/>
                </a:solidFill>
                <a:latin typeface="Times New Roman" panose="02020603050405020304"/>
              </a:rPr>
              <a:t>S Venkata Mahesh             					</a:t>
            </a:r>
            <a:r>
              <a:rPr lang="en-US" altLang="zh-CN" sz="2400" b="1" dirty="0">
                <a:solidFill>
                  <a:schemeClr val="bg1"/>
                </a:solidFill>
                <a:latin typeface="Times New Roman" panose="02020603050405020304"/>
              </a:rPr>
              <a:t>BL.EN.U4AIE211</a:t>
            </a:r>
            <a:r>
              <a:rPr lang="en-GB" altLang="zh-CN" sz="2400" b="1" dirty="0">
                <a:solidFill>
                  <a:schemeClr val="bg1"/>
                </a:solidFill>
                <a:latin typeface="Times New Roman" panose="02020603050405020304"/>
              </a:rPr>
              <a:t>17</a:t>
            </a:r>
            <a:endParaRPr lang="en-GB" altLang="en-US" sz="2400" b="1" dirty="0">
              <a:solidFill>
                <a:schemeClr val="bg1"/>
              </a:solidFill>
              <a:latin typeface="Times New Roman" panose="020206030504050203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txBox="1"/>
          <p:nvPr/>
        </p:nvSpPr>
        <p:spPr>
          <a:xfrm>
            <a:off x="382270" y="36512"/>
            <a:ext cx="11377295" cy="1005205"/>
          </a:xfrm>
          <a:prstGeom prst="rect">
            <a:avLst/>
          </a:prstGeom>
          <a:noFill/>
          <a:ln w="9525">
            <a:noFill/>
          </a:ln>
        </p:spPr>
        <p:txBody>
          <a:bodyPr lIns="91440" tIns="45720" rIns="91440" bIns="45720" anchor="ctr" anchorCtr="0"/>
          <a:lstStyle/>
          <a:p>
            <a:pPr defTabSz="914400">
              <a:lnSpc>
                <a:spcPct val="90000"/>
              </a:lnSpc>
              <a:buNone/>
            </a:pPr>
            <a:r>
              <a:rPr lang="en-US" altLang="en-GB" sz="3200" b="1" dirty="0">
                <a:solidFill>
                  <a:srgbClr val="A4123F"/>
                </a:solidFill>
                <a:latin typeface="Times New Roman" panose="02020603050405020304" pitchFamily="18" charset="0"/>
              </a:rPr>
              <a:t>Results</a:t>
            </a:r>
          </a:p>
        </p:txBody>
      </p:sp>
      <p:sp>
        <p:nvSpPr>
          <p:cNvPr id="17410" name="Footer Placeholder 4"/>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pic>
        <p:nvPicPr>
          <p:cNvPr id="5" name="Picture 4">
            <a:extLst>
              <a:ext uri="{FF2B5EF4-FFF2-40B4-BE49-F238E27FC236}">
                <a16:creationId xmlns:a16="http://schemas.microsoft.com/office/drawing/2014/main" id="{E181B499-D74D-C711-04D5-D700DEE32D48}"/>
              </a:ext>
            </a:extLst>
          </p:cNvPr>
          <p:cNvPicPr>
            <a:picLocks noChangeAspect="1"/>
          </p:cNvPicPr>
          <p:nvPr/>
        </p:nvPicPr>
        <p:blipFill>
          <a:blip r:embed="rId3"/>
          <a:stretch>
            <a:fillRect/>
          </a:stretch>
        </p:blipFill>
        <p:spPr>
          <a:xfrm>
            <a:off x="0" y="1791093"/>
            <a:ext cx="6325386" cy="4565257"/>
          </a:xfrm>
          <a:prstGeom prst="rect">
            <a:avLst/>
          </a:prstGeom>
        </p:spPr>
      </p:pic>
      <p:pic>
        <p:nvPicPr>
          <p:cNvPr id="7" name="Picture 6">
            <a:extLst>
              <a:ext uri="{FF2B5EF4-FFF2-40B4-BE49-F238E27FC236}">
                <a16:creationId xmlns:a16="http://schemas.microsoft.com/office/drawing/2014/main" id="{8D169075-92BF-76C6-003C-80FBBD4A1C41}"/>
              </a:ext>
            </a:extLst>
          </p:cNvPr>
          <p:cNvPicPr>
            <a:picLocks noChangeAspect="1"/>
          </p:cNvPicPr>
          <p:nvPr/>
        </p:nvPicPr>
        <p:blipFill>
          <a:blip r:embed="rId4"/>
          <a:stretch>
            <a:fillRect/>
          </a:stretch>
        </p:blipFill>
        <p:spPr>
          <a:xfrm>
            <a:off x="6325386" y="1791093"/>
            <a:ext cx="5866614" cy="4565257"/>
          </a:xfrm>
          <a:prstGeom prst="rect">
            <a:avLst/>
          </a:prstGeom>
        </p:spPr>
      </p:pic>
    </p:spTree>
    <p:extLst>
      <p:ext uri="{BB962C8B-B14F-4D97-AF65-F5344CB8AC3E}">
        <p14:creationId xmlns:p14="http://schemas.microsoft.com/office/powerpoint/2010/main" val="4177195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txBox="1"/>
          <p:nvPr/>
        </p:nvSpPr>
        <p:spPr>
          <a:xfrm>
            <a:off x="382270" y="36512"/>
            <a:ext cx="11377295" cy="1005205"/>
          </a:xfrm>
          <a:prstGeom prst="rect">
            <a:avLst/>
          </a:prstGeom>
          <a:noFill/>
          <a:ln w="9525">
            <a:noFill/>
          </a:ln>
        </p:spPr>
        <p:txBody>
          <a:bodyPr lIns="91440" tIns="45720" rIns="91440" bIns="45720" anchor="ctr" anchorCtr="0"/>
          <a:lstStyle/>
          <a:p>
            <a:pPr defTabSz="914400">
              <a:lnSpc>
                <a:spcPct val="90000"/>
              </a:lnSpc>
              <a:buNone/>
            </a:pPr>
            <a:r>
              <a:rPr lang="en-US" altLang="en-GB" sz="3200" b="1" dirty="0">
                <a:solidFill>
                  <a:srgbClr val="A4123F"/>
                </a:solidFill>
                <a:latin typeface="Times New Roman" panose="02020603050405020304" pitchFamily="18" charset="0"/>
              </a:rPr>
              <a:t>Results</a:t>
            </a:r>
          </a:p>
        </p:txBody>
      </p:sp>
      <p:sp>
        <p:nvSpPr>
          <p:cNvPr id="17410" name="Footer Placeholder 4"/>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pic>
        <p:nvPicPr>
          <p:cNvPr id="4" name="Picture 3">
            <a:extLst>
              <a:ext uri="{FF2B5EF4-FFF2-40B4-BE49-F238E27FC236}">
                <a16:creationId xmlns:a16="http://schemas.microsoft.com/office/drawing/2014/main" id="{35C47B7E-8DF7-F7BC-A14A-EB886E7A280A}"/>
              </a:ext>
            </a:extLst>
          </p:cNvPr>
          <p:cNvPicPr>
            <a:picLocks noChangeAspect="1"/>
          </p:cNvPicPr>
          <p:nvPr/>
        </p:nvPicPr>
        <p:blipFill>
          <a:blip r:embed="rId3"/>
          <a:stretch>
            <a:fillRect/>
          </a:stretch>
        </p:blipFill>
        <p:spPr>
          <a:xfrm>
            <a:off x="0" y="2073898"/>
            <a:ext cx="5825765" cy="4092612"/>
          </a:xfrm>
          <a:prstGeom prst="rect">
            <a:avLst/>
          </a:prstGeom>
        </p:spPr>
      </p:pic>
      <p:pic>
        <p:nvPicPr>
          <p:cNvPr id="7" name="Picture 6">
            <a:extLst>
              <a:ext uri="{FF2B5EF4-FFF2-40B4-BE49-F238E27FC236}">
                <a16:creationId xmlns:a16="http://schemas.microsoft.com/office/drawing/2014/main" id="{E8403158-608D-2852-638D-74FC0204C237}"/>
              </a:ext>
            </a:extLst>
          </p:cNvPr>
          <p:cNvPicPr>
            <a:picLocks noChangeAspect="1"/>
          </p:cNvPicPr>
          <p:nvPr/>
        </p:nvPicPr>
        <p:blipFill>
          <a:blip r:embed="rId4"/>
          <a:stretch>
            <a:fillRect/>
          </a:stretch>
        </p:blipFill>
        <p:spPr>
          <a:xfrm>
            <a:off x="5825765" y="2073898"/>
            <a:ext cx="6366235" cy="3938135"/>
          </a:xfrm>
          <a:prstGeom prst="rect">
            <a:avLst/>
          </a:prstGeom>
        </p:spPr>
      </p:pic>
    </p:spTree>
    <p:extLst>
      <p:ext uri="{BB962C8B-B14F-4D97-AF65-F5344CB8AC3E}">
        <p14:creationId xmlns:p14="http://schemas.microsoft.com/office/powerpoint/2010/main" val="3295380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txBox="1"/>
          <p:nvPr/>
        </p:nvSpPr>
        <p:spPr>
          <a:xfrm>
            <a:off x="382270" y="36512"/>
            <a:ext cx="11377295" cy="1005205"/>
          </a:xfrm>
          <a:prstGeom prst="rect">
            <a:avLst/>
          </a:prstGeom>
          <a:noFill/>
          <a:ln w="9525">
            <a:noFill/>
          </a:ln>
        </p:spPr>
        <p:txBody>
          <a:bodyPr lIns="91440" tIns="45720" rIns="91440" bIns="45720" anchor="ctr" anchorCtr="0"/>
          <a:lstStyle/>
          <a:p>
            <a:pPr defTabSz="914400">
              <a:lnSpc>
                <a:spcPct val="90000"/>
              </a:lnSpc>
              <a:buNone/>
            </a:pPr>
            <a:r>
              <a:rPr lang="en-US" altLang="en-GB" sz="3200" b="1" dirty="0">
                <a:solidFill>
                  <a:srgbClr val="A4123F"/>
                </a:solidFill>
                <a:latin typeface="Times New Roman" panose="02020603050405020304" pitchFamily="18" charset="0"/>
              </a:rPr>
              <a:t>Results</a:t>
            </a:r>
          </a:p>
        </p:txBody>
      </p:sp>
      <p:sp>
        <p:nvSpPr>
          <p:cNvPr id="17410" name="Footer Placeholder 4"/>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pic>
        <p:nvPicPr>
          <p:cNvPr id="5" name="Picture 4">
            <a:extLst>
              <a:ext uri="{FF2B5EF4-FFF2-40B4-BE49-F238E27FC236}">
                <a16:creationId xmlns:a16="http://schemas.microsoft.com/office/drawing/2014/main" id="{DFB4767E-67D7-CD2F-EDE6-F4C662B2E556}"/>
              </a:ext>
            </a:extLst>
          </p:cNvPr>
          <p:cNvPicPr>
            <a:picLocks noChangeAspect="1"/>
          </p:cNvPicPr>
          <p:nvPr/>
        </p:nvPicPr>
        <p:blipFill>
          <a:blip r:embed="rId3"/>
          <a:stretch>
            <a:fillRect/>
          </a:stretch>
        </p:blipFill>
        <p:spPr>
          <a:xfrm>
            <a:off x="5696914" y="1452899"/>
            <a:ext cx="6312456" cy="3679540"/>
          </a:xfrm>
          <a:prstGeom prst="rect">
            <a:avLst/>
          </a:prstGeom>
        </p:spPr>
      </p:pic>
      <p:pic>
        <p:nvPicPr>
          <p:cNvPr id="7" name="Picture 6">
            <a:extLst>
              <a:ext uri="{FF2B5EF4-FFF2-40B4-BE49-F238E27FC236}">
                <a16:creationId xmlns:a16="http://schemas.microsoft.com/office/drawing/2014/main" id="{371206DE-6E7D-8C48-E673-9863E2BC4773}"/>
              </a:ext>
            </a:extLst>
          </p:cNvPr>
          <p:cNvPicPr>
            <a:picLocks noChangeAspect="1"/>
          </p:cNvPicPr>
          <p:nvPr/>
        </p:nvPicPr>
        <p:blipFill>
          <a:blip r:embed="rId4"/>
          <a:stretch>
            <a:fillRect/>
          </a:stretch>
        </p:blipFill>
        <p:spPr>
          <a:xfrm>
            <a:off x="216310" y="1452898"/>
            <a:ext cx="5411777" cy="3952203"/>
          </a:xfrm>
          <a:prstGeom prst="rect">
            <a:avLst/>
          </a:prstGeom>
        </p:spPr>
      </p:pic>
    </p:spTree>
    <p:extLst>
      <p:ext uri="{BB962C8B-B14F-4D97-AF65-F5344CB8AC3E}">
        <p14:creationId xmlns:p14="http://schemas.microsoft.com/office/powerpoint/2010/main" val="14598867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txBox="1"/>
          <p:nvPr/>
        </p:nvSpPr>
        <p:spPr>
          <a:xfrm>
            <a:off x="630465" y="184785"/>
            <a:ext cx="11304905" cy="1172845"/>
          </a:xfrm>
          <a:prstGeom prst="rect">
            <a:avLst/>
          </a:prstGeom>
          <a:noFill/>
          <a:ln w="9525">
            <a:noFill/>
          </a:ln>
        </p:spPr>
        <p:txBody>
          <a:bodyPr lIns="91440" tIns="45720" rIns="91440" bIns="45720" anchor="ctr" anchorCtr="0"/>
          <a:lstStyle/>
          <a:p>
            <a:pPr defTabSz="914400">
              <a:lnSpc>
                <a:spcPct val="90000"/>
              </a:lnSpc>
              <a:buNone/>
            </a:pPr>
            <a:r>
              <a:rPr lang="en-US" altLang="en-GB" sz="3200" b="1" dirty="0">
                <a:solidFill>
                  <a:srgbClr val="A4123F"/>
                </a:solidFill>
                <a:latin typeface="Times New Roman" panose="02020603050405020304" pitchFamily="18" charset="0"/>
              </a:rPr>
              <a:t>Conclusion</a:t>
            </a:r>
          </a:p>
        </p:txBody>
      </p:sp>
      <p:sp>
        <p:nvSpPr>
          <p:cNvPr id="17410" name="Footer Placeholder 4"/>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sp>
        <p:nvSpPr>
          <p:cNvPr id="17411" name="Content Placeholder 2"/>
          <p:cNvSpPr>
            <a:spLocks noGrp="1"/>
          </p:cNvSpPr>
          <p:nvPr>
            <p:ph idx="1"/>
          </p:nvPr>
        </p:nvSpPr>
        <p:spPr>
          <a:xfrm>
            <a:off x="630465" y="1596390"/>
            <a:ext cx="10958603" cy="5076825"/>
          </a:xfrm>
        </p:spPr>
        <p:txBody>
          <a:bodyPr vert="horz" lIns="91440" tIns="45720" rIns="91440" bIns="45720" anchor="t" anchorCtr="0"/>
          <a:lstStyle/>
          <a:p>
            <a:pPr>
              <a:lnSpc>
                <a:spcPct val="150000"/>
              </a:lnSpc>
            </a:pPr>
            <a:r>
              <a:rPr lang="en-GB" sz="2000" dirty="0"/>
              <a:t>This recipe-sharing platform successfully brings together food enthusiasts from all walks of life, offering a seamless and interactive environment to share, explore, and manage recipes. </a:t>
            </a:r>
          </a:p>
          <a:p>
            <a:pPr>
              <a:lnSpc>
                <a:spcPct val="150000"/>
              </a:lnSpc>
            </a:pPr>
            <a:r>
              <a:rPr lang="en-GB" sz="2000" dirty="0"/>
              <a:t>With its robust frontend and backend, built using HTML, CSS, JavaScript, React, MongoDB, and Bootstrap, the platform ensures a user-friendly experience while maintaining security and scalability. </a:t>
            </a:r>
          </a:p>
          <a:p>
            <a:pPr>
              <a:lnSpc>
                <a:spcPct val="150000"/>
              </a:lnSpc>
            </a:pPr>
            <a:r>
              <a:rPr lang="en-GB" sz="2000" dirty="0"/>
              <a:t>The combination of these technologies results in a responsive, efficient, and engaging system that meets the needs of today’s digital food community.</a:t>
            </a:r>
            <a:endParaRPr lang="en-US" altLang="zh-CN" sz="2000" kern="1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F11206BE-FF38-54B4-5E3A-52734F0C60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1313" y="1225030"/>
            <a:ext cx="11436350" cy="4731789"/>
          </a:xfrm>
        </p:spPr>
      </p:pic>
      <p:sp>
        <p:nvSpPr>
          <p:cNvPr id="3" name="Title 2">
            <a:extLst>
              <a:ext uri="{FF2B5EF4-FFF2-40B4-BE49-F238E27FC236}">
                <a16:creationId xmlns:a16="http://schemas.microsoft.com/office/drawing/2014/main" id="{B5B24916-DA2B-1CB6-2D98-53356560B542}"/>
              </a:ext>
            </a:extLst>
          </p:cNvPr>
          <p:cNvSpPr>
            <a:spLocks noGrp="1"/>
          </p:cNvSpPr>
          <p:nvPr>
            <p:ph type="title"/>
          </p:nvPr>
        </p:nvSpPr>
        <p:spPr/>
        <p:txBody>
          <a:bodyPr/>
          <a:lstStyle/>
          <a:p>
            <a:pPr algn="ctr"/>
            <a:r>
              <a:rPr lang="en-IN" dirty="0"/>
              <a:t>CONFERENCE DETAILS</a:t>
            </a:r>
          </a:p>
        </p:txBody>
      </p:sp>
      <p:sp>
        <p:nvSpPr>
          <p:cNvPr id="4" name="Footer Placeholder 3">
            <a:extLst>
              <a:ext uri="{FF2B5EF4-FFF2-40B4-BE49-F238E27FC236}">
                <a16:creationId xmlns:a16="http://schemas.microsoft.com/office/drawing/2014/main" id="{427434AC-DF80-B0CD-31C4-182F44A808C9}"/>
              </a:ext>
            </a:extLst>
          </p:cNvPr>
          <p:cNvSpPr>
            <a:spLocks noGrp="1"/>
          </p:cNvSpPr>
          <p:nvPr>
            <p:ph type="ftr" sz="quarter" idx="11"/>
          </p:nvPr>
        </p:nvSpPr>
        <p:spPr/>
        <p:txBody>
          <a:bodyPr/>
          <a:lstStyle/>
          <a:p>
            <a:pPr fontAlgn="auto"/>
            <a:r>
              <a:rPr lang="en-US" strike="noStrike" noProof="1">
                <a:latin typeface="Times New Roman" panose="02020603050405020304" pitchFamily="18" charset="0"/>
                <a:ea typeface="+mn-ea"/>
                <a:cs typeface="Times New Roman" panose="02020603050405020304" pitchFamily="18" charset="0"/>
              </a:rPr>
              <a:t>21AIE465</a:t>
            </a:r>
            <a:endParaRPr lang="en-US" strike="noStrike" noProof="1"/>
          </a:p>
        </p:txBody>
      </p:sp>
    </p:spTree>
    <p:extLst>
      <p:ext uri="{BB962C8B-B14F-4D97-AF65-F5344CB8AC3E}">
        <p14:creationId xmlns:p14="http://schemas.microsoft.com/office/powerpoint/2010/main" val="1358938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3"/>
          <p:cNvSpPr txBox="1"/>
          <p:nvPr/>
        </p:nvSpPr>
        <p:spPr>
          <a:xfrm>
            <a:off x="476250" y="274638"/>
            <a:ext cx="11017250" cy="803275"/>
          </a:xfrm>
          <a:prstGeom prst="rect">
            <a:avLst/>
          </a:prstGeom>
          <a:noFill/>
          <a:ln w="9525">
            <a:noFill/>
          </a:ln>
        </p:spPr>
        <p:txBody>
          <a:bodyPr lIns="91440" tIns="45720" rIns="91440" bIns="45720" anchor="ctr" anchorCtr="0"/>
          <a:lstStyle/>
          <a:p>
            <a:pPr defTabSz="914400">
              <a:lnSpc>
                <a:spcPct val="90000"/>
              </a:lnSpc>
              <a:buNone/>
            </a:pPr>
            <a:r>
              <a:rPr lang="en-GB" altLang="en-US" sz="3200" b="1" dirty="0">
                <a:solidFill>
                  <a:srgbClr val="A4123F"/>
                </a:solidFill>
                <a:latin typeface="Times New Roman" panose="02020603050405020304" pitchFamily="18" charset="0"/>
              </a:rPr>
              <a:t>References</a:t>
            </a:r>
          </a:p>
        </p:txBody>
      </p:sp>
      <p:sp>
        <p:nvSpPr>
          <p:cNvPr id="19458" name="Footer Placeholder 4"/>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sp>
        <p:nvSpPr>
          <p:cNvPr id="3" name="Content Placeholder 2"/>
          <p:cNvSpPr>
            <a:spLocks noGrp="1"/>
          </p:cNvSpPr>
          <p:nvPr>
            <p:ph idx="1"/>
          </p:nvPr>
        </p:nvSpPr>
        <p:spPr>
          <a:xfrm>
            <a:off x="608226" y="1406525"/>
            <a:ext cx="11191875" cy="4044950"/>
          </a:xfrm>
        </p:spPr>
        <p:txBody>
          <a:bodyPr>
            <a:noAutofit/>
          </a:bodyPr>
          <a:lstStyle/>
          <a:p>
            <a:pPr marR="0" algn="l" defTabSz="914400" rtl="0" eaLnBrk="1" fontAlgn="auto" latinLnBrk="0" hangingPunct="1">
              <a:lnSpc>
                <a:spcPct val="90000"/>
              </a:lnSpc>
              <a:spcBef>
                <a:spcPts val="1000"/>
              </a:spcBef>
              <a:spcAft>
                <a:spcPct val="0"/>
              </a:spcAft>
              <a:buClrTx/>
              <a:buSzTx/>
              <a:buFont typeface="Wingdings" panose="05000000000000000000" pitchFamily="2" charset="2"/>
              <a:buChar char="§"/>
            </a:pPr>
            <a:r>
              <a:rPr lang="en-GB" sz="1800" dirty="0"/>
              <a:t>S. S. Pawar, ”Foodies Full Stack Web Application: Connecting You to Your College Canteens,” International Journal for Science Tech- </a:t>
            </a:r>
            <a:r>
              <a:rPr lang="en-GB" sz="1800" dirty="0" err="1"/>
              <a:t>nology</a:t>
            </a:r>
            <a:r>
              <a:rPr lang="en-GB" sz="1800" dirty="0"/>
              <a:t> and Engineering, vol. 12, no. 10, pp. 709–714, 2024. </a:t>
            </a:r>
            <a:r>
              <a:rPr lang="en-GB" sz="1800" dirty="0" err="1"/>
              <a:t>doi</a:t>
            </a:r>
            <a:r>
              <a:rPr lang="en-GB" sz="1800" dirty="0"/>
              <a:t>: 10.22214/ijraset.2024.64674. </a:t>
            </a:r>
          </a:p>
          <a:p>
            <a:pPr marR="0" algn="l" defTabSz="914400" rtl="0" eaLnBrk="1" fontAlgn="auto" latinLnBrk="0" hangingPunct="1">
              <a:lnSpc>
                <a:spcPct val="90000"/>
              </a:lnSpc>
              <a:spcBef>
                <a:spcPts val="1000"/>
              </a:spcBef>
              <a:spcAft>
                <a:spcPct val="0"/>
              </a:spcAft>
              <a:buClrTx/>
              <a:buSzTx/>
              <a:buFont typeface="Wingdings" panose="05000000000000000000" pitchFamily="2" charset="2"/>
              <a:buChar char="§"/>
            </a:pPr>
            <a:r>
              <a:rPr lang="en-GB" sz="1800" dirty="0"/>
              <a:t>H. Pitroda, ”A Proposal of an Interactive Web Application Meal Appeal: One Stop Solution for all Meals,” International Journal of Innovative Science and Research Technology (IJISRT), vol. 7, no. 5, pp. 117–134, May 2022. ISSN 2456- 2165.</a:t>
            </a:r>
          </a:p>
          <a:p>
            <a:pPr marR="0" algn="l" defTabSz="914400" rtl="0" eaLnBrk="1" fontAlgn="auto" latinLnBrk="0" hangingPunct="1">
              <a:lnSpc>
                <a:spcPct val="90000"/>
              </a:lnSpc>
              <a:spcBef>
                <a:spcPts val="1000"/>
              </a:spcBef>
              <a:spcAft>
                <a:spcPct val="0"/>
              </a:spcAft>
              <a:buClrTx/>
              <a:buSzTx/>
              <a:buFont typeface="Wingdings" panose="05000000000000000000" pitchFamily="2" charset="2"/>
              <a:buChar char="§"/>
            </a:pPr>
            <a:r>
              <a:rPr lang="en-GB" sz="1800" dirty="0"/>
              <a:t>H. Davis, B. Nansen, F. </a:t>
            </a:r>
            <a:r>
              <a:rPr lang="en-GB" sz="1800" dirty="0" err="1"/>
              <a:t>Vetere</a:t>
            </a:r>
            <a:r>
              <a:rPr lang="en-GB" sz="1800" dirty="0"/>
              <a:t>, T. Robertson, M. Brereton, J. </a:t>
            </a:r>
            <a:r>
              <a:rPr lang="en-GB" sz="1800" dirty="0" err="1"/>
              <a:t>Durick</a:t>
            </a:r>
            <a:r>
              <a:rPr lang="en-GB" sz="1800" dirty="0"/>
              <a:t>, and K. </a:t>
            </a:r>
            <a:r>
              <a:rPr lang="en-GB" sz="1800" dirty="0" err="1"/>
              <a:t>Vaisutis</a:t>
            </a:r>
            <a:r>
              <a:rPr lang="en-GB" sz="1800" dirty="0"/>
              <a:t>, ”Homemade Cookbooks: A Recipe for Sharing,” in Proceedings of the 2014 Conference on Designing Interactive Systems, June 2014, pp. 73–82.</a:t>
            </a:r>
          </a:p>
          <a:p>
            <a:pPr marR="0" algn="l" defTabSz="914400" rtl="0" eaLnBrk="1" fontAlgn="auto" latinLnBrk="0" hangingPunct="1">
              <a:lnSpc>
                <a:spcPct val="90000"/>
              </a:lnSpc>
              <a:spcBef>
                <a:spcPts val="1000"/>
              </a:spcBef>
              <a:spcAft>
                <a:spcPct val="0"/>
              </a:spcAft>
              <a:buClrTx/>
              <a:buSzTx/>
              <a:buFont typeface="Wingdings" panose="05000000000000000000" pitchFamily="2" charset="2"/>
              <a:buChar char="§"/>
            </a:pPr>
            <a:r>
              <a:rPr lang="en-GB" sz="1800" dirty="0"/>
              <a:t>P. Thakur and S. </a:t>
            </a:r>
            <a:r>
              <a:rPr lang="en-GB" sz="1800" dirty="0" err="1"/>
              <a:t>Chandna</a:t>
            </a:r>
            <a:r>
              <a:rPr lang="en-GB" sz="1800" dirty="0"/>
              <a:t>, ”</a:t>
            </a:r>
            <a:r>
              <a:rPr lang="en-GB" sz="1800" dirty="0" err="1"/>
              <a:t>MISOhungry</a:t>
            </a:r>
            <a:r>
              <a:rPr lang="en-GB" sz="1800" dirty="0"/>
              <a:t>: A Platform that Encourages Easy Access to Recipe Search, Management, and Traditional Recipes,” in International Conference on Human-Computer Interaction, June 2022, pp. 249–264. Cham: Springer International Publishing. </a:t>
            </a:r>
          </a:p>
          <a:p>
            <a:pPr marR="0" algn="l" defTabSz="914400" rtl="0" eaLnBrk="1" fontAlgn="auto" latinLnBrk="0" hangingPunct="1">
              <a:lnSpc>
                <a:spcPct val="90000"/>
              </a:lnSpc>
              <a:spcBef>
                <a:spcPts val="1000"/>
              </a:spcBef>
              <a:spcAft>
                <a:spcPct val="0"/>
              </a:spcAft>
              <a:buClrTx/>
              <a:buSzTx/>
              <a:buFont typeface="Wingdings" panose="05000000000000000000" pitchFamily="2" charset="2"/>
              <a:buChar char="§"/>
            </a:pPr>
            <a:r>
              <a:rPr lang="en-GB" sz="1800" dirty="0"/>
              <a:t>O. Y. Han, N. A. A. Majid, and M. A. Salleh, ”</a:t>
            </a:r>
            <a:r>
              <a:rPr lang="en-GB" sz="1800" dirty="0" err="1"/>
              <a:t>Tasteonus</a:t>
            </a:r>
            <a:r>
              <a:rPr lang="en-GB" sz="1800" dirty="0"/>
              <a:t>: The Recipe Mobile Application,” Journal of Applied Technology and Innovation, vol. 7, no. 4, p. 31, 2023.e-ISSN:2600-7304.</a:t>
            </a:r>
            <a:endParaRPr kumimoji="0" lang="en-US" sz="18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2"/>
          <p:cNvSpPr>
            <a:spLocks noGrp="1"/>
          </p:cNvSpPr>
          <p:nvPr>
            <p:ph type="title" hasCustomPrompt="1"/>
          </p:nvPr>
        </p:nvSpPr>
        <p:spPr>
          <a:xfrm>
            <a:off x="4302125" y="2792413"/>
            <a:ext cx="3587750" cy="1271587"/>
          </a:xfrm>
          <a:ln/>
        </p:spPr>
        <p:txBody>
          <a:bodyPr vert="horz" lIns="91440" tIns="45720" rIns="91440" bIns="45720" anchor="ctr" anchorCtr="0"/>
          <a:lstStyle/>
          <a:p>
            <a:pPr defTabSz="914400">
              <a:buNone/>
            </a:pPr>
            <a:r>
              <a:rPr lang="en-US" altLang="zh-CN" sz="6000" kern="1200">
                <a:solidFill>
                  <a:srgbClr val="A4123F"/>
                </a:solidFill>
                <a:latin typeface="Times New Roman" panose="02020603050405020304" pitchFamily="18" charset="0"/>
                <a:ea typeface="+mj-ea"/>
                <a:cs typeface="+mj-cs"/>
              </a:rPr>
              <a:t>Thank You</a:t>
            </a:r>
          </a:p>
        </p:txBody>
      </p:sp>
      <p:sp>
        <p:nvSpPr>
          <p:cNvPr id="20482" name="Footer Placeholder 1"/>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pitchFamily="18" charset="0"/>
              </a:rPr>
              <a:t>21AIE465</a:t>
            </a:r>
            <a:endParaRPr lang="en-US" altLang="zh-CN" sz="1200" dirty="0">
              <a:solidFill>
                <a:schemeClr val="bg1"/>
              </a:solidFill>
              <a:latin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Content Placeholder 1"/>
          <p:cNvSpPr>
            <a:spLocks noGrp="1"/>
          </p:cNvSpPr>
          <p:nvPr>
            <p:ph idx="1"/>
          </p:nvPr>
        </p:nvSpPr>
        <p:spPr>
          <a:xfrm>
            <a:off x="652463" y="1327150"/>
            <a:ext cx="10377487" cy="4470400"/>
          </a:xfrm>
          <a:ln/>
        </p:spPr>
        <p:txBody>
          <a:bodyPr vert="horz" lIns="91440" tIns="45720" rIns="91440" bIns="45720" anchor="t" anchorCtr="0"/>
          <a:lstStyle/>
          <a:p>
            <a:pPr defTabSz="914400"/>
            <a:r>
              <a:rPr lang="en-US" altLang="zh-CN" kern="1200" dirty="0">
                <a:latin typeface="Times New Roman" panose="02020603050405020304" pitchFamily="18" charset="0"/>
                <a:cs typeface="Times New Roman" panose="02020603050405020304" pitchFamily="18" charset="0"/>
              </a:rPr>
              <a:t>Introduction </a:t>
            </a:r>
          </a:p>
          <a:p>
            <a:pPr defTabSz="914400"/>
            <a:r>
              <a:rPr lang="en-US" altLang="zh-CN" kern="1200" dirty="0">
                <a:latin typeface="Times New Roman" panose="02020603050405020304" pitchFamily="18" charset="0"/>
                <a:cs typeface="Times New Roman" panose="02020603050405020304" pitchFamily="18" charset="0"/>
              </a:rPr>
              <a:t>Objective</a:t>
            </a:r>
          </a:p>
          <a:p>
            <a:pPr defTabSz="914400"/>
            <a:r>
              <a:rPr lang="en-US" altLang="zh-CN" dirty="0">
                <a:latin typeface="Times New Roman" panose="02020603050405020304" pitchFamily="18" charset="0"/>
                <a:cs typeface="Times New Roman" panose="02020603050405020304" pitchFamily="18" charset="0"/>
              </a:rPr>
              <a:t>Literature Survey</a:t>
            </a:r>
          </a:p>
          <a:p>
            <a:pPr defTabSz="914400"/>
            <a:r>
              <a:rPr lang="en-US" altLang="zh-CN" dirty="0">
                <a:latin typeface="Times New Roman" panose="02020603050405020304" pitchFamily="18" charset="0"/>
                <a:cs typeface="Times New Roman" panose="02020603050405020304" pitchFamily="18" charset="0"/>
              </a:rPr>
              <a:t>Design</a:t>
            </a:r>
            <a:endParaRPr lang="en-US" altLang="zh-CN" kern="1200" dirty="0">
              <a:latin typeface="Times New Roman" panose="02020603050405020304" pitchFamily="18" charset="0"/>
              <a:cs typeface="Times New Roman" panose="02020603050405020304" pitchFamily="18" charset="0"/>
            </a:endParaRPr>
          </a:p>
          <a:p>
            <a:pPr defTabSz="914400"/>
            <a:r>
              <a:rPr lang="en-US" altLang="zh-CN" kern="1200" dirty="0">
                <a:latin typeface="Times New Roman" panose="02020603050405020304" pitchFamily="18" charset="0"/>
                <a:cs typeface="Times New Roman" panose="02020603050405020304" pitchFamily="18" charset="0"/>
              </a:rPr>
              <a:t>Conclusion and future work</a:t>
            </a:r>
          </a:p>
          <a:p>
            <a:pPr defTabSz="914400"/>
            <a:r>
              <a:rPr lang="en-US" altLang="zh-CN" kern="1200" dirty="0">
                <a:latin typeface="Times New Roman" panose="02020603050405020304" pitchFamily="18" charset="0"/>
                <a:cs typeface="Times New Roman" panose="02020603050405020304" pitchFamily="18" charset="0"/>
              </a:rPr>
              <a:t>References</a:t>
            </a:r>
          </a:p>
          <a:p>
            <a:pPr defTabSz="914400"/>
            <a:endParaRPr lang="en-US" altLang="zh-CN" kern="1200" dirty="0">
              <a:latin typeface="Times New Roman" panose="02020603050405020304" pitchFamily="18" charset="0"/>
              <a:cs typeface="Times New Roman" panose="02020603050405020304" pitchFamily="18" charset="0"/>
            </a:endParaRPr>
          </a:p>
        </p:txBody>
      </p:sp>
      <p:sp>
        <p:nvSpPr>
          <p:cNvPr id="7170" name="Title 2"/>
          <p:cNvSpPr>
            <a:spLocks noGrp="1"/>
          </p:cNvSpPr>
          <p:nvPr>
            <p:ph type="title" hasCustomPrompt="1"/>
          </p:nvPr>
        </p:nvSpPr>
        <p:spPr>
          <a:xfrm>
            <a:off x="311150" y="512763"/>
            <a:ext cx="11437938" cy="420687"/>
          </a:xfrm>
          <a:ln/>
        </p:spPr>
        <p:txBody>
          <a:bodyPr vert="horz" lIns="91440" tIns="45720" rIns="91440" bIns="45720" anchor="ctr" anchorCtr="0"/>
          <a:lstStyle/>
          <a:p>
            <a:pPr defTabSz="914400">
              <a:buNone/>
            </a:pPr>
            <a:r>
              <a:rPr lang="en-US" altLang="zh-CN" b="1" kern="1200">
                <a:solidFill>
                  <a:srgbClr val="A4123F"/>
                </a:solidFill>
                <a:latin typeface="Times New Roman" panose="02020603050405020304" pitchFamily="18" charset="0"/>
                <a:ea typeface="+mj-ea"/>
                <a:cs typeface="+mj-cs"/>
              </a:rPr>
              <a:t>Contents</a:t>
            </a:r>
          </a:p>
        </p:txBody>
      </p:sp>
      <p:sp>
        <p:nvSpPr>
          <p:cNvPr id="7171" name="Footer Placeholder 4"/>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chemeClr val="bg1"/>
              </a:solidFill>
              <a:latin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25877" y="1450349"/>
            <a:ext cx="10940245" cy="4839335"/>
          </a:xfrm>
        </p:spPr>
        <p:txBody>
          <a:bodyPr vert="horz" lIns="91440" tIns="45720" rIns="91440" bIns="45720" rtlCol="0" anchor="t">
            <a:normAutofit/>
          </a:bodyPr>
          <a:lstStyle/>
          <a:p>
            <a:pPr algn="just">
              <a:lnSpc>
                <a:spcPct val="160000"/>
              </a:lnSpc>
              <a:spcAft>
                <a:spcPct val="0"/>
              </a:spcAft>
              <a:buFont typeface="Wingdings" panose="05000000000000000000" pitchFamily="2" charset="2"/>
              <a:buChar char="§"/>
            </a:pPr>
            <a:r>
              <a:rPr kumimoji="0" lang="en-GB"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rPr>
              <a:t>The Recipe Sharing Platform is a user-focused application designed to bring together food enthusiasts, enabling them to share, explore, and discover new recipes in an interactive and engaging environment. </a:t>
            </a:r>
          </a:p>
          <a:p>
            <a:pPr algn="just">
              <a:lnSpc>
                <a:spcPct val="160000"/>
              </a:lnSpc>
              <a:spcAft>
                <a:spcPct val="0"/>
              </a:spcAft>
              <a:buFont typeface="Wingdings" panose="05000000000000000000" pitchFamily="2" charset="2"/>
              <a:buChar char="§"/>
            </a:pPr>
            <a:r>
              <a:rPr kumimoji="0" lang="en-GB"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rPr>
              <a:t>It offers features like secure login, recipe browsing, sharing, and deleting, all within a visually appealing and user-friendly interface. </a:t>
            </a:r>
          </a:p>
          <a:p>
            <a:pPr algn="just">
              <a:lnSpc>
                <a:spcPct val="160000"/>
              </a:lnSpc>
              <a:spcAft>
                <a:spcPct val="0"/>
              </a:spcAft>
              <a:buFont typeface="Wingdings" panose="05000000000000000000" pitchFamily="2" charset="2"/>
              <a:buChar char="§"/>
            </a:pPr>
            <a:r>
              <a:rPr kumimoji="0" lang="en-GB"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rPr>
              <a:t>With a focus on intuitive design and robust functionality, the platform provides a seamless experience, connecting culinary creators and enthusiasts in the digital space.</a:t>
            </a:r>
            <a:endParaRPr kumimoji="0" lang="en-US"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endParaRPr>
          </a:p>
        </p:txBody>
      </p:sp>
      <p:sp>
        <p:nvSpPr>
          <p:cNvPr id="8194" name="Title 2"/>
          <p:cNvSpPr>
            <a:spLocks noGrp="1"/>
          </p:cNvSpPr>
          <p:nvPr>
            <p:ph type="title" hasCustomPrompt="1"/>
          </p:nvPr>
        </p:nvSpPr>
        <p:spPr>
          <a:xfrm>
            <a:off x="507567" y="474247"/>
            <a:ext cx="11493500" cy="735013"/>
          </a:xfrm>
          <a:ln/>
        </p:spPr>
        <p:txBody>
          <a:bodyPr vert="horz" lIns="91440" tIns="45720" rIns="91440" bIns="45720" anchor="ctr" anchorCtr="0"/>
          <a:lstStyle/>
          <a:p>
            <a:pPr defTabSz="914400">
              <a:buNone/>
            </a:pPr>
            <a:r>
              <a:rPr lang="en-US" altLang="zh-CN" sz="3400" b="1" kern="1200" dirty="0">
                <a:solidFill>
                  <a:srgbClr val="A4123F"/>
                </a:solidFill>
                <a:latin typeface="Times New Roman" panose="02020603050405020304" pitchFamily="18" charset="0"/>
                <a:ea typeface="+mj-ea"/>
                <a:cs typeface="+mj-cs"/>
              </a:rPr>
              <a:t>Introduction</a:t>
            </a:r>
          </a:p>
        </p:txBody>
      </p:sp>
      <p:sp>
        <p:nvSpPr>
          <p:cNvPr id="8195" name="Footer Placeholder 3"/>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dirty="0">
                <a:solidFill>
                  <a:schemeClr val="bg1"/>
                </a:solidFill>
                <a:latin typeface="Times New Roman" panose="02020603050405020304" pitchFamily="18" charset="0"/>
              </a:rPr>
              <a:t>21AIE465</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Footer Placeholder 4"/>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sp>
        <p:nvSpPr>
          <p:cNvPr id="3" name="Content Placeholder 2"/>
          <p:cNvSpPr>
            <a:spLocks noGrp="1"/>
          </p:cNvSpPr>
          <p:nvPr>
            <p:ph idx="1"/>
          </p:nvPr>
        </p:nvSpPr>
        <p:spPr>
          <a:xfrm>
            <a:off x="355413" y="1325563"/>
            <a:ext cx="11716904" cy="4519613"/>
          </a:xfrm>
        </p:spPr>
        <p:txBody>
          <a:bodyPr>
            <a:normAutofit/>
          </a:bodyPr>
          <a:lstStyle/>
          <a:p>
            <a:pPr marR="0" algn="l" defTabSz="914400" rtl="0" eaLnBrk="1" fontAlgn="auto" latinLnBrk="0" hangingPunct="1">
              <a:lnSpc>
                <a:spcPct val="150000"/>
              </a:lnSpc>
              <a:spcBef>
                <a:spcPts val="1000"/>
              </a:spcBef>
              <a:spcAft>
                <a:spcPct val="0"/>
              </a:spcAft>
              <a:buClrTx/>
              <a:buSzTx/>
            </a:pPr>
            <a:r>
              <a:rPr lang="en-GB" sz="2000" dirty="0"/>
              <a:t>Providing a platform where users can easily upload, share, and discover diverse recipes from various cuisines.</a:t>
            </a:r>
          </a:p>
          <a:p>
            <a:pPr marR="0" algn="l" defTabSz="914400" rtl="0" eaLnBrk="1" fontAlgn="auto" latinLnBrk="0" hangingPunct="1">
              <a:lnSpc>
                <a:spcPct val="150000"/>
              </a:lnSpc>
              <a:spcBef>
                <a:spcPts val="1000"/>
              </a:spcBef>
              <a:spcAft>
                <a:spcPct val="0"/>
              </a:spcAft>
              <a:buClrTx/>
              <a:buSzTx/>
            </a:pPr>
            <a:r>
              <a:rPr lang="en-GB" sz="2000" dirty="0"/>
              <a:t>Allow users to easily create, upload, and share their recipes with others.</a:t>
            </a:r>
          </a:p>
          <a:p>
            <a:pPr marR="0" algn="l" defTabSz="914400" rtl="0" eaLnBrk="1" fontAlgn="auto" latinLnBrk="0" hangingPunct="1">
              <a:lnSpc>
                <a:spcPct val="150000"/>
              </a:lnSpc>
              <a:spcBef>
                <a:spcPts val="1000"/>
              </a:spcBef>
              <a:spcAft>
                <a:spcPct val="0"/>
              </a:spcAft>
              <a:buClrTx/>
              <a:buSzTx/>
            </a:pPr>
            <a:r>
              <a:rPr lang="en-GB" sz="2000" dirty="0"/>
              <a:t>Provide functionality for users to save their favourite recipes for easy access later.</a:t>
            </a:r>
          </a:p>
          <a:p>
            <a:pPr marR="0" algn="l" defTabSz="914400" rtl="0" eaLnBrk="1" fontAlgn="auto" latinLnBrk="0" hangingPunct="1">
              <a:lnSpc>
                <a:spcPct val="150000"/>
              </a:lnSpc>
              <a:spcBef>
                <a:spcPts val="1000"/>
              </a:spcBef>
              <a:spcAft>
                <a:spcPct val="0"/>
              </a:spcAft>
              <a:buClrTx/>
              <a:buSzTx/>
            </a:pPr>
            <a:r>
              <a:rPr lang="en-GB" sz="2000" dirty="0"/>
              <a:t>Offer a robust search system to help users find recipes based on item name (ex: Dosa, Biryani).</a:t>
            </a:r>
          </a:p>
          <a:p>
            <a:pPr marR="0" algn="l" defTabSz="914400" rtl="0" eaLnBrk="1" fontAlgn="auto" latinLnBrk="0" hangingPunct="1">
              <a:lnSpc>
                <a:spcPct val="150000"/>
              </a:lnSpc>
              <a:spcBef>
                <a:spcPts val="1000"/>
              </a:spcBef>
              <a:spcAft>
                <a:spcPct val="0"/>
              </a:spcAft>
              <a:buClrTx/>
              <a:buSzTx/>
            </a:pPr>
            <a:r>
              <a:rPr lang="en-GB" sz="2000" dirty="0"/>
              <a:t>Foster a community-driven environment where users can exchange ideas, learn, and grow their culinary skills.</a:t>
            </a:r>
          </a:p>
          <a:p>
            <a:pPr marR="0" algn="l" defTabSz="914400" rtl="0" eaLnBrk="1" fontAlgn="auto" latinLnBrk="0" hangingPunct="1">
              <a:lnSpc>
                <a:spcPct val="150000"/>
              </a:lnSpc>
              <a:spcBef>
                <a:spcPts val="1000"/>
              </a:spcBef>
              <a:spcAft>
                <a:spcPct val="0"/>
              </a:spcAft>
              <a:buClrTx/>
              <a:buSzTx/>
            </a:pPr>
            <a:endParaRPr kumimoji="0" lang="en-US" sz="2000" b="0" i="0" u="none" strike="noStrike" kern="1200" cap="none" spc="0" normalizeH="0" baseline="0" noProof="1">
              <a:solidFill>
                <a:schemeClr val="tx1"/>
              </a:solidFill>
              <a:latin typeface="Times New Roman" panose="02020603050405020304" pitchFamily="18" charset="0"/>
              <a:cs typeface="Times New Roman" panose="02020603050405020304" pitchFamily="18" charset="0"/>
            </a:endParaRPr>
          </a:p>
        </p:txBody>
      </p:sp>
      <p:sp>
        <p:nvSpPr>
          <p:cNvPr id="2" name="Title 2">
            <a:extLst>
              <a:ext uri="{FF2B5EF4-FFF2-40B4-BE49-F238E27FC236}">
                <a16:creationId xmlns:a16="http://schemas.microsoft.com/office/drawing/2014/main" id="{300A2933-4B50-1FB1-7F03-B33B5E962815}"/>
              </a:ext>
            </a:extLst>
          </p:cNvPr>
          <p:cNvSpPr>
            <a:spLocks noGrp="1"/>
          </p:cNvSpPr>
          <p:nvPr>
            <p:ph type="title" hasCustomPrompt="1"/>
          </p:nvPr>
        </p:nvSpPr>
        <p:spPr>
          <a:xfrm>
            <a:off x="507567" y="361125"/>
            <a:ext cx="11493500" cy="735013"/>
          </a:xfrm>
          <a:ln/>
        </p:spPr>
        <p:txBody>
          <a:bodyPr vert="horz" lIns="91440" tIns="45720" rIns="91440" bIns="45720" anchor="ctr" anchorCtr="0"/>
          <a:lstStyle/>
          <a:p>
            <a:pPr defTabSz="914400">
              <a:buNone/>
            </a:pPr>
            <a:r>
              <a:rPr lang="en-US" altLang="zh-CN" sz="3400" b="1" kern="1200" dirty="0">
                <a:solidFill>
                  <a:srgbClr val="A4123F"/>
                </a:solidFill>
                <a:latin typeface="Times New Roman" panose="02020603050405020304" pitchFamily="18" charset="0"/>
                <a:ea typeface="+mj-ea"/>
                <a:cs typeface="+mj-cs"/>
              </a:rPr>
              <a:t>Objective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3655E-8BFF-FE35-D192-C11482A1744A}"/>
            </a:ext>
          </a:extLst>
        </p:cNvPr>
        <p:cNvGrpSpPr/>
        <p:nvPr/>
      </p:nvGrpSpPr>
      <p:grpSpPr>
        <a:xfrm>
          <a:off x="0" y="0"/>
          <a:ext cx="0" cy="0"/>
          <a:chOff x="0" y="0"/>
          <a:chExt cx="0" cy="0"/>
        </a:xfrm>
      </p:grpSpPr>
      <p:sp>
        <p:nvSpPr>
          <p:cNvPr id="11265" name="Title 3">
            <a:extLst>
              <a:ext uri="{FF2B5EF4-FFF2-40B4-BE49-F238E27FC236}">
                <a16:creationId xmlns:a16="http://schemas.microsoft.com/office/drawing/2014/main" id="{B554CEFA-88A3-2412-6C4B-9D8F04C3C3AB}"/>
              </a:ext>
            </a:extLst>
          </p:cNvPr>
          <p:cNvSpPr txBox="1"/>
          <p:nvPr/>
        </p:nvSpPr>
        <p:spPr>
          <a:xfrm>
            <a:off x="284163" y="65088"/>
            <a:ext cx="8267700" cy="1173162"/>
          </a:xfrm>
          <a:prstGeom prst="rect">
            <a:avLst/>
          </a:prstGeom>
          <a:noFill/>
          <a:ln w="9525">
            <a:noFill/>
          </a:ln>
        </p:spPr>
        <p:txBody>
          <a:bodyPr lIns="91440" tIns="45720" rIns="91440" bIns="45720" anchor="ctr" anchorCtr="0"/>
          <a:lstStyle/>
          <a:p>
            <a:pPr defTabSz="914400">
              <a:lnSpc>
                <a:spcPct val="90000"/>
              </a:lnSpc>
              <a:buNone/>
            </a:pPr>
            <a:r>
              <a:rPr lang="en-GB" altLang="en-US" sz="3200" b="1" dirty="0">
                <a:solidFill>
                  <a:srgbClr val="A4123F"/>
                </a:solidFill>
                <a:latin typeface="Times New Roman" panose="02020603050405020304" pitchFamily="18" charset="0"/>
              </a:rPr>
              <a:t>Tools used</a:t>
            </a:r>
          </a:p>
        </p:txBody>
      </p:sp>
      <p:sp>
        <p:nvSpPr>
          <p:cNvPr id="11266" name="Footer Placeholder 4">
            <a:extLst>
              <a:ext uri="{FF2B5EF4-FFF2-40B4-BE49-F238E27FC236}">
                <a16:creationId xmlns:a16="http://schemas.microsoft.com/office/drawing/2014/main" id="{A12827EA-79B4-9246-4859-79965FAAFC3D}"/>
              </a:ext>
            </a:extLst>
          </p:cNvPr>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pic>
        <p:nvPicPr>
          <p:cNvPr id="1026" name="Picture 2" descr="Image result for bootstrap">
            <a:extLst>
              <a:ext uri="{FF2B5EF4-FFF2-40B4-BE49-F238E27FC236}">
                <a16:creationId xmlns:a16="http://schemas.microsoft.com/office/drawing/2014/main" id="{5C8EC710-B8FC-D0D0-5BA6-B65C99713B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9822" y="3650011"/>
            <a:ext cx="1712754" cy="170086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html logo">
            <a:extLst>
              <a:ext uri="{FF2B5EF4-FFF2-40B4-BE49-F238E27FC236}">
                <a16:creationId xmlns:a16="http://schemas.microsoft.com/office/drawing/2014/main" id="{EDEE518F-A6D0-F7DC-89B6-2397427F50D1}"/>
              </a:ext>
            </a:extLst>
          </p:cNvPr>
          <p:cNvPicPr>
            <a:picLocks noChangeAspect="1" noChangeArrowheads="1"/>
          </p:cNvPicPr>
          <p:nvPr/>
        </p:nvPicPr>
        <p:blipFill>
          <a:blip r:embed="rId4">
            <a:clrChange>
              <a:clrFrom>
                <a:srgbClr val="FDFDFD"/>
              </a:clrFrom>
              <a:clrTo>
                <a:srgbClr val="FDFDFD">
                  <a:alpha val="0"/>
                </a:srgbClr>
              </a:clrTo>
            </a:clrChange>
            <a:extLst>
              <a:ext uri="{28A0092B-C50C-407E-A947-70E740481C1C}">
                <a14:useLocalDpi xmlns:a14="http://schemas.microsoft.com/office/drawing/2010/main" val="0"/>
              </a:ext>
            </a:extLst>
          </a:blip>
          <a:srcRect/>
          <a:stretch>
            <a:fillRect/>
          </a:stretch>
        </p:blipFill>
        <p:spPr bwMode="auto">
          <a:xfrm>
            <a:off x="-136317" y="1161182"/>
            <a:ext cx="2805032" cy="189339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css logo">
            <a:extLst>
              <a:ext uri="{FF2B5EF4-FFF2-40B4-BE49-F238E27FC236}">
                <a16:creationId xmlns:a16="http://schemas.microsoft.com/office/drawing/2014/main" id="{0F55B0C8-D005-E339-7F6A-FB5E063CF011}"/>
              </a:ext>
            </a:extLst>
          </p:cNvPr>
          <p:cNvPicPr>
            <a:picLocks noChangeAspect="1" noChangeArrowheads="1"/>
          </p:cNvPicPr>
          <p:nvPr/>
        </p:nvPicPr>
        <p:blipFill>
          <a:blip r:embed="rId5">
            <a:clrChange>
              <a:clrFrom>
                <a:srgbClr val="FDFDFD"/>
              </a:clrFrom>
              <a:clrTo>
                <a:srgbClr val="FDFDFD">
                  <a:alpha val="0"/>
                </a:srgbClr>
              </a:clrTo>
            </a:clrChange>
            <a:extLst>
              <a:ext uri="{28A0092B-C50C-407E-A947-70E740481C1C}">
                <a14:useLocalDpi xmlns:a14="http://schemas.microsoft.com/office/drawing/2010/main" val="0"/>
              </a:ext>
            </a:extLst>
          </a:blip>
          <a:srcRect/>
          <a:stretch>
            <a:fillRect/>
          </a:stretch>
        </p:blipFill>
        <p:spPr bwMode="auto">
          <a:xfrm>
            <a:off x="4344322" y="1158234"/>
            <a:ext cx="2788863" cy="197636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js logo">
            <a:extLst>
              <a:ext uri="{FF2B5EF4-FFF2-40B4-BE49-F238E27FC236}">
                <a16:creationId xmlns:a16="http://schemas.microsoft.com/office/drawing/2014/main" id="{DDFBA10C-7501-1396-8063-43CF53D53C1F}"/>
              </a:ext>
            </a:extLst>
          </p:cNvPr>
          <p:cNvPicPr>
            <a:picLocks noChangeAspect="1" noChangeArrowheads="1"/>
          </p:cNvPicPr>
          <p:nvPr/>
        </p:nvPicPr>
        <p:blipFill>
          <a:blip r:embed="rId6">
            <a:clrChange>
              <a:clrFrom>
                <a:srgbClr val="FDFDFD"/>
              </a:clrFrom>
              <a:clrTo>
                <a:srgbClr val="FDFDFD">
                  <a:alpha val="0"/>
                </a:srgbClr>
              </a:clrTo>
            </a:clrChange>
            <a:extLst>
              <a:ext uri="{28A0092B-C50C-407E-A947-70E740481C1C}">
                <a14:useLocalDpi xmlns:a14="http://schemas.microsoft.com/office/drawing/2010/main" val="0"/>
              </a:ext>
            </a:extLst>
          </a:blip>
          <a:srcRect/>
          <a:stretch>
            <a:fillRect/>
          </a:stretch>
        </p:blipFill>
        <p:spPr bwMode="auto">
          <a:xfrm>
            <a:off x="10083562" y="1385988"/>
            <a:ext cx="1036899" cy="144378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React (@reactjs) / X">
            <a:extLst>
              <a:ext uri="{FF2B5EF4-FFF2-40B4-BE49-F238E27FC236}">
                <a16:creationId xmlns:a16="http://schemas.microsoft.com/office/drawing/2014/main" id="{8CD1C6B6-C163-3BDC-ED05-7BD4231B2A66}"/>
              </a:ext>
            </a:extLst>
          </p:cNvPr>
          <p:cNvPicPr>
            <a:picLocks noChangeAspect="1" noChangeArrowheads="1"/>
          </p:cNvPicPr>
          <p:nvPr/>
        </p:nvPicPr>
        <p:blipFill>
          <a:blip r:embed="rId7">
            <a:clrChange>
              <a:clrFrom>
                <a:srgbClr val="23272F"/>
              </a:clrFrom>
              <a:clrTo>
                <a:srgbClr val="23272F">
                  <a:alpha val="0"/>
                </a:srgbClr>
              </a:clrTo>
            </a:clrChange>
            <a:extLst>
              <a:ext uri="{28A0092B-C50C-407E-A947-70E740481C1C}">
                <a14:useLocalDpi xmlns:a14="http://schemas.microsoft.com/office/drawing/2010/main" val="0"/>
              </a:ext>
            </a:extLst>
          </a:blip>
          <a:srcRect/>
          <a:stretch>
            <a:fillRect/>
          </a:stretch>
        </p:blipFill>
        <p:spPr bwMode="auto">
          <a:xfrm flipH="1">
            <a:off x="4873656" y="3374511"/>
            <a:ext cx="2064471" cy="1976360"/>
          </a:xfrm>
          <a:prstGeom prst="rect">
            <a:avLst/>
          </a:prstGeom>
          <a:ln>
            <a:noFill/>
          </a:ln>
          <a:effectLst>
            <a:outerShdw blurRad="191666" dist="91811" dir="8328836" sx="98184" sy="98184" algn="tl" rotWithShape="0">
              <a:srgbClr val="333333">
                <a:alpha val="44451"/>
              </a:srgbClr>
            </a:outerShdw>
          </a:effectLst>
          <a:extLst>
            <a:ext uri="{909E8E84-426E-40DD-AFC4-6F175D3DCCD1}">
              <a14:hiddenFill xmlns:a14="http://schemas.microsoft.com/office/drawing/2010/main">
                <a:solidFill>
                  <a:srgbClr val="FFFFFF"/>
                </a:solidFill>
              </a14:hiddenFill>
            </a:ext>
          </a:extLst>
        </p:spPr>
      </p:pic>
      <p:pic>
        <p:nvPicPr>
          <p:cNvPr id="3" name="Picture 4" descr="MongoDB | BigID">
            <a:extLst>
              <a:ext uri="{FF2B5EF4-FFF2-40B4-BE49-F238E27FC236}">
                <a16:creationId xmlns:a16="http://schemas.microsoft.com/office/drawing/2014/main" id="{50E55467-C135-9A06-2DF2-44F2C58E2B76}"/>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897041" y="3858897"/>
            <a:ext cx="3126386" cy="788517"/>
          </a:xfrm>
          <a:prstGeom prst="rect">
            <a:avLst/>
          </a:prstGeom>
          <a:ln>
            <a:noFill/>
          </a:ln>
          <a:effectLst>
            <a:outerShdw blurRad="188679" dist="139700" dir="2700000" sx="95915" sy="95915" algn="tl" rotWithShape="0">
              <a:srgbClr val="333333">
                <a:alpha val="87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2717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B13375-E987-B35C-F390-21801572C3FB}"/>
            </a:ext>
          </a:extLst>
        </p:cNvPr>
        <p:cNvGrpSpPr/>
        <p:nvPr/>
      </p:nvGrpSpPr>
      <p:grpSpPr>
        <a:xfrm>
          <a:off x="0" y="0"/>
          <a:ext cx="0" cy="0"/>
          <a:chOff x="0" y="0"/>
          <a:chExt cx="0" cy="0"/>
        </a:xfrm>
      </p:grpSpPr>
      <p:sp>
        <p:nvSpPr>
          <p:cNvPr id="11265" name="Title 3">
            <a:extLst>
              <a:ext uri="{FF2B5EF4-FFF2-40B4-BE49-F238E27FC236}">
                <a16:creationId xmlns:a16="http://schemas.microsoft.com/office/drawing/2014/main" id="{787F0842-4DC1-6DD4-6C65-33D89078DD27}"/>
              </a:ext>
            </a:extLst>
          </p:cNvPr>
          <p:cNvSpPr txBox="1"/>
          <p:nvPr/>
        </p:nvSpPr>
        <p:spPr>
          <a:xfrm>
            <a:off x="284163" y="65088"/>
            <a:ext cx="8267700" cy="1173162"/>
          </a:xfrm>
          <a:prstGeom prst="rect">
            <a:avLst/>
          </a:prstGeom>
          <a:noFill/>
          <a:ln w="9525">
            <a:noFill/>
          </a:ln>
        </p:spPr>
        <p:txBody>
          <a:bodyPr lIns="91440" tIns="45720" rIns="91440" bIns="45720" anchor="ctr" anchorCtr="0"/>
          <a:lstStyle/>
          <a:p>
            <a:pPr defTabSz="914400">
              <a:lnSpc>
                <a:spcPct val="90000"/>
              </a:lnSpc>
              <a:buNone/>
            </a:pPr>
            <a:r>
              <a:rPr lang="en-GB" altLang="en-US" sz="3200" b="1" dirty="0">
                <a:solidFill>
                  <a:srgbClr val="A4123F"/>
                </a:solidFill>
                <a:latin typeface="Times New Roman" panose="02020603050405020304" pitchFamily="18" charset="0"/>
              </a:rPr>
              <a:t>Literature survey</a:t>
            </a:r>
          </a:p>
        </p:txBody>
      </p:sp>
      <p:sp>
        <p:nvSpPr>
          <p:cNvPr id="11266" name="Footer Placeholder 4">
            <a:extLst>
              <a:ext uri="{FF2B5EF4-FFF2-40B4-BE49-F238E27FC236}">
                <a16:creationId xmlns:a16="http://schemas.microsoft.com/office/drawing/2014/main" id="{EF521E8D-0746-D99F-D8AB-B5889A242A96}"/>
              </a:ext>
            </a:extLst>
          </p:cNvPr>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sp>
        <p:nvSpPr>
          <p:cNvPr id="3" name="Content Placeholder 2">
            <a:extLst>
              <a:ext uri="{FF2B5EF4-FFF2-40B4-BE49-F238E27FC236}">
                <a16:creationId xmlns:a16="http://schemas.microsoft.com/office/drawing/2014/main" id="{4C63BEDF-CF0B-1E32-F3D3-3350935188A3}"/>
              </a:ext>
            </a:extLst>
          </p:cNvPr>
          <p:cNvSpPr>
            <a:spLocks noGrp="1"/>
          </p:cNvSpPr>
          <p:nvPr>
            <p:ph idx="1"/>
          </p:nvPr>
        </p:nvSpPr>
        <p:spPr>
          <a:xfrm>
            <a:off x="284163" y="1190625"/>
            <a:ext cx="10969625" cy="4519613"/>
          </a:xfrm>
        </p:spPr>
        <p:txBody>
          <a:bodyPr>
            <a:noAutofit/>
          </a:bodyPr>
          <a:lstStyle/>
          <a:p>
            <a:pPr marL="0" indent="0">
              <a:lnSpc>
                <a:spcPct val="100000"/>
              </a:lnSpc>
              <a:buNone/>
            </a:pPr>
            <a:r>
              <a:rPr kumimoji="0" lang="en-US" sz="2000" b="0" i="0" u="none" strike="noStrike" kern="1200" cap="none" spc="0" normalizeH="0" baseline="0" noProof="1">
                <a:solidFill>
                  <a:srgbClr val="C00000"/>
                </a:solidFill>
                <a:latin typeface="Times New Roman" panose="02020603050405020304" pitchFamily="18" charset="0"/>
                <a:cs typeface="Times New Roman" panose="02020603050405020304" pitchFamily="18" charset="0"/>
              </a:rPr>
              <a:t>Title: </a:t>
            </a:r>
            <a:r>
              <a:rPr kumimoji="0" lang="en-US" sz="2000" b="0" i="0" u="none" strike="noStrike" kern="1200" cap="none" spc="0" normalizeH="0" baseline="0" noProof="1">
                <a:latin typeface="Times New Roman" panose="02020603050405020304" pitchFamily="18" charset="0"/>
                <a:cs typeface="Times New Roman" panose="02020603050405020304" pitchFamily="18" charset="0"/>
              </a:rPr>
              <a:t> </a:t>
            </a:r>
            <a:r>
              <a:rPr lang="en-GB" sz="2000" b="0" i="0" dirty="0">
                <a:effectLst/>
                <a:latin typeface="Times New Roman" panose="02020603050405020304" pitchFamily="18" charset="0"/>
                <a:cs typeface="Times New Roman" panose="02020603050405020304" pitchFamily="18" charset="0"/>
              </a:rPr>
              <a:t>Foodies Full Stack Web Application: Connecting You to Your College Canteens</a:t>
            </a:r>
          </a:p>
          <a:p>
            <a:pPr marL="0" indent="0">
              <a:lnSpc>
                <a:spcPct val="100000"/>
              </a:lnSpc>
              <a:buNone/>
            </a:pPr>
            <a:r>
              <a:rPr kumimoji="0" lang="en-US" sz="2000" b="0" i="0" u="none" strike="noStrike" kern="1200" cap="none" spc="0" normalizeH="0" baseline="0" noProof="1">
                <a:solidFill>
                  <a:srgbClr val="C00000"/>
                </a:solidFill>
                <a:latin typeface="Times New Roman" panose="02020603050405020304" pitchFamily="18" charset="0"/>
                <a:cs typeface="Times New Roman" panose="02020603050405020304" pitchFamily="18" charset="0"/>
              </a:rPr>
              <a:t>Published on: </a:t>
            </a:r>
            <a:r>
              <a:rPr kumimoji="0" lang="en-US" sz="2000" b="0" i="0" u="none" strike="noStrike" kern="1200" cap="none" spc="0" normalizeH="0" baseline="0" noProof="1">
                <a:solidFill>
                  <a:schemeClr val="tx1"/>
                </a:solidFill>
                <a:latin typeface="Times New Roman" panose="02020603050405020304" pitchFamily="18" charset="0"/>
                <a:cs typeface="Times New Roman" panose="02020603050405020304" pitchFamily="18" charset="0"/>
              </a:rPr>
              <a:t>2024 (journal)</a:t>
            </a:r>
          </a:p>
          <a:p>
            <a:pPr marL="0" indent="0">
              <a:lnSpc>
                <a:spcPct val="100000"/>
              </a:lnSpc>
              <a:buNone/>
            </a:pPr>
            <a:r>
              <a:rPr kumimoji="0" lang="en-US" sz="2000" b="0" i="0" u="none" strike="noStrike" kern="1200" cap="none" spc="0" normalizeH="0" baseline="0" noProof="1">
                <a:solidFill>
                  <a:srgbClr val="C00000"/>
                </a:solidFill>
                <a:latin typeface="Times New Roman" panose="02020603050405020304" pitchFamily="18" charset="0"/>
                <a:cs typeface="Times New Roman" panose="02020603050405020304" pitchFamily="18" charset="0"/>
              </a:rPr>
              <a:t>Authors: </a:t>
            </a:r>
            <a:r>
              <a:rPr kumimoji="0" lang="en-US" sz="2000" b="0" i="0" u="none" strike="noStrike" kern="1200" cap="none" spc="0" normalizeH="0" baseline="0" noProof="1">
                <a:latin typeface="Times New Roman" panose="02020603050405020304" pitchFamily="18" charset="0"/>
                <a:cs typeface="Times New Roman" panose="02020603050405020304" pitchFamily="18" charset="0"/>
              </a:rPr>
              <a:t>S. S. Pawar</a:t>
            </a:r>
          </a:p>
          <a:p>
            <a:pPr marL="0" indent="0">
              <a:lnSpc>
                <a:spcPct val="100000"/>
              </a:lnSpc>
              <a:buNone/>
            </a:pPr>
            <a:endParaRPr lang="en-IN" sz="2000" dirty="0"/>
          </a:p>
          <a:p>
            <a:pPr marL="0" marR="0" indent="0" algn="just" defTabSz="914400" rtl="0" eaLnBrk="1" fontAlgn="auto" latinLnBrk="0" hangingPunct="1">
              <a:lnSpc>
                <a:spcPct val="120000"/>
              </a:lnSpc>
              <a:spcBef>
                <a:spcPts val="1000"/>
              </a:spcBef>
              <a:spcAft>
                <a:spcPct val="0"/>
              </a:spcAft>
              <a:buClrTx/>
              <a:buSzTx/>
              <a:buNone/>
            </a:pPr>
            <a:r>
              <a:rPr lang="en-GB" sz="1750" spc="-5" dirty="0">
                <a:effectLst/>
                <a:latin typeface="Times New Roman" panose="02020603050405020304" pitchFamily="18" charset="0"/>
                <a:ea typeface="SimSun" panose="02010600030101010101" pitchFamily="2" charset="-122"/>
              </a:rPr>
              <a:t>The Foodies Full Stack Web Application to enhance the colleges canteen service. Developed based on the contemporary Web technologies, the app combines the front-end and the back-end facilities. It uses Spoonacular API to get the details about the menu as well as the nutrition values and it also features an ML to recommend a diet plan. This technologies provides an enhanced and efficient human friendly interface through enabling the students and owners of the canteen to share information as far as food choices are concerned.</a:t>
            </a:r>
          </a:p>
        </p:txBody>
      </p:sp>
    </p:spTree>
    <p:extLst>
      <p:ext uri="{BB962C8B-B14F-4D97-AF65-F5344CB8AC3E}">
        <p14:creationId xmlns:p14="http://schemas.microsoft.com/office/powerpoint/2010/main" val="2748722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04DDD0-86EE-0324-ECA6-EADA213F44C8}"/>
            </a:ext>
          </a:extLst>
        </p:cNvPr>
        <p:cNvGrpSpPr/>
        <p:nvPr/>
      </p:nvGrpSpPr>
      <p:grpSpPr>
        <a:xfrm>
          <a:off x="0" y="0"/>
          <a:ext cx="0" cy="0"/>
          <a:chOff x="0" y="0"/>
          <a:chExt cx="0" cy="0"/>
        </a:xfrm>
      </p:grpSpPr>
      <p:sp>
        <p:nvSpPr>
          <p:cNvPr id="11265" name="Title 3">
            <a:extLst>
              <a:ext uri="{FF2B5EF4-FFF2-40B4-BE49-F238E27FC236}">
                <a16:creationId xmlns:a16="http://schemas.microsoft.com/office/drawing/2014/main" id="{95F7C3E1-3A55-6A15-B409-D018991CD4AE}"/>
              </a:ext>
            </a:extLst>
          </p:cNvPr>
          <p:cNvSpPr txBox="1"/>
          <p:nvPr/>
        </p:nvSpPr>
        <p:spPr>
          <a:xfrm>
            <a:off x="284163" y="65088"/>
            <a:ext cx="8267700" cy="1173162"/>
          </a:xfrm>
          <a:prstGeom prst="rect">
            <a:avLst/>
          </a:prstGeom>
          <a:noFill/>
          <a:ln w="9525">
            <a:noFill/>
          </a:ln>
        </p:spPr>
        <p:txBody>
          <a:bodyPr lIns="91440" tIns="45720" rIns="91440" bIns="45720" anchor="ctr" anchorCtr="0"/>
          <a:lstStyle/>
          <a:p>
            <a:pPr defTabSz="914400">
              <a:lnSpc>
                <a:spcPct val="90000"/>
              </a:lnSpc>
              <a:buNone/>
            </a:pPr>
            <a:r>
              <a:rPr lang="en-GB" altLang="en-US" sz="3200" b="1" dirty="0">
                <a:solidFill>
                  <a:srgbClr val="A4123F"/>
                </a:solidFill>
                <a:latin typeface="Times New Roman" panose="02020603050405020304" pitchFamily="18" charset="0"/>
              </a:rPr>
              <a:t>Literature survey</a:t>
            </a:r>
          </a:p>
        </p:txBody>
      </p:sp>
      <p:sp>
        <p:nvSpPr>
          <p:cNvPr id="11266" name="Footer Placeholder 4">
            <a:extLst>
              <a:ext uri="{FF2B5EF4-FFF2-40B4-BE49-F238E27FC236}">
                <a16:creationId xmlns:a16="http://schemas.microsoft.com/office/drawing/2014/main" id="{F314B90C-618C-F3EF-1572-8C432D49BE10}"/>
              </a:ext>
            </a:extLst>
          </p:cNvPr>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sp>
        <p:nvSpPr>
          <p:cNvPr id="3" name="Content Placeholder 2">
            <a:extLst>
              <a:ext uri="{FF2B5EF4-FFF2-40B4-BE49-F238E27FC236}">
                <a16:creationId xmlns:a16="http://schemas.microsoft.com/office/drawing/2014/main" id="{F2A74F05-D940-24EE-40D5-C003C67763DA}"/>
              </a:ext>
            </a:extLst>
          </p:cNvPr>
          <p:cNvSpPr>
            <a:spLocks noGrp="1"/>
          </p:cNvSpPr>
          <p:nvPr>
            <p:ph idx="1"/>
          </p:nvPr>
        </p:nvSpPr>
        <p:spPr>
          <a:xfrm>
            <a:off x="284163" y="1325563"/>
            <a:ext cx="10969625" cy="4519613"/>
          </a:xfrm>
        </p:spPr>
        <p:txBody>
          <a:bodyPr>
            <a:normAutofit lnSpcReduction="10000"/>
          </a:bodyPr>
          <a:lstStyle/>
          <a:p>
            <a:pPr marL="0" marR="0" indent="0" algn="l" defTabSz="914400" rtl="0" eaLnBrk="1" fontAlgn="auto" latinLnBrk="0" hangingPunct="1">
              <a:lnSpc>
                <a:spcPct val="120000"/>
              </a:lnSpc>
              <a:spcBef>
                <a:spcPts val="1000"/>
              </a:spcBef>
              <a:spcAft>
                <a:spcPct val="0"/>
              </a:spcAft>
              <a:buClrTx/>
              <a:buSzTx/>
              <a:buNone/>
            </a:pPr>
            <a:r>
              <a:rPr kumimoji="0" lang="en-US" sz="2000" b="0" i="0" u="none" strike="noStrike" kern="1200" cap="none" spc="0" normalizeH="0" baseline="0" noProof="1">
                <a:solidFill>
                  <a:srgbClr val="C00000"/>
                </a:solidFill>
                <a:latin typeface="Times New Roman" panose="02020603050405020304" pitchFamily="18" charset="0"/>
                <a:ea typeface="+mn-ea"/>
                <a:cs typeface="Times New Roman" panose="02020603050405020304" pitchFamily="18" charset="0"/>
              </a:rPr>
              <a:t>Title:</a:t>
            </a:r>
            <a:r>
              <a:rPr kumimoji="0" lang="en-US"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rPr>
              <a:t>  </a:t>
            </a:r>
            <a:r>
              <a:rPr kumimoji="0" lang="en-GB"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rPr>
              <a:t> A Proposal of an Interactive Web Application Meal Appeal: One Stop Solution for all Meals</a:t>
            </a:r>
            <a:endParaRPr kumimoji="0" lang="en-US"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endParaRPr>
          </a:p>
          <a:p>
            <a:pPr marL="0" marR="0" indent="0" algn="l" defTabSz="914400" rtl="0" eaLnBrk="1" fontAlgn="auto" latinLnBrk="0" hangingPunct="1">
              <a:lnSpc>
                <a:spcPct val="120000"/>
              </a:lnSpc>
              <a:spcBef>
                <a:spcPts val="1000"/>
              </a:spcBef>
              <a:spcAft>
                <a:spcPct val="0"/>
              </a:spcAft>
              <a:buClrTx/>
              <a:buSzTx/>
              <a:buNone/>
            </a:pPr>
            <a:r>
              <a:rPr kumimoji="0" lang="en-US" sz="2000" b="0" i="0" u="none" strike="noStrike" kern="1200" cap="none" spc="0" normalizeH="0" baseline="0" noProof="1">
                <a:solidFill>
                  <a:srgbClr val="C00000"/>
                </a:solidFill>
                <a:latin typeface="Times New Roman" panose="02020603050405020304" pitchFamily="18" charset="0"/>
                <a:ea typeface="+mn-ea"/>
                <a:cs typeface="Times New Roman" panose="02020603050405020304" pitchFamily="18" charset="0"/>
              </a:rPr>
              <a:t>Published on:  </a:t>
            </a:r>
            <a:r>
              <a:rPr kumimoji="0" lang="en-US" sz="2000" b="0" i="0" u="none" strike="noStrike" kern="1200" cap="none" spc="0" normalizeH="0" baseline="0" noProof="1">
                <a:latin typeface="Times New Roman" panose="02020603050405020304" pitchFamily="18" charset="0"/>
                <a:ea typeface="+mn-ea"/>
                <a:cs typeface="Times New Roman" panose="02020603050405020304" pitchFamily="18" charset="0"/>
              </a:rPr>
              <a:t>2022</a:t>
            </a:r>
          </a:p>
          <a:p>
            <a:pPr marL="0" marR="0" indent="0" algn="l" defTabSz="914400" rtl="0" eaLnBrk="1" fontAlgn="auto" latinLnBrk="0" hangingPunct="1">
              <a:lnSpc>
                <a:spcPct val="120000"/>
              </a:lnSpc>
              <a:spcBef>
                <a:spcPts val="1000"/>
              </a:spcBef>
              <a:spcAft>
                <a:spcPct val="0"/>
              </a:spcAft>
              <a:buClrTx/>
              <a:buSzTx/>
              <a:buNone/>
            </a:pPr>
            <a:r>
              <a:rPr kumimoji="0" lang="en-US" sz="2000" b="0" i="0" u="none" strike="noStrike" kern="1200" cap="none" spc="0" normalizeH="0" baseline="0" noProof="1">
                <a:solidFill>
                  <a:srgbClr val="C00000"/>
                </a:solidFill>
                <a:latin typeface="Times New Roman" panose="02020603050405020304" pitchFamily="18" charset="0"/>
                <a:ea typeface="+mn-ea"/>
                <a:cs typeface="Times New Roman" panose="02020603050405020304" pitchFamily="18" charset="0"/>
              </a:rPr>
              <a:t>Authors:  </a:t>
            </a:r>
            <a:r>
              <a:rPr kumimoji="0" lang="en-US" sz="2000" b="0" i="0" u="none" strike="noStrike" kern="1200" cap="none" spc="0" normalizeH="0" baseline="0" noProof="1">
                <a:latin typeface="Times New Roman" panose="02020603050405020304" pitchFamily="18" charset="0"/>
                <a:ea typeface="+mn-ea"/>
                <a:cs typeface="Times New Roman" panose="02020603050405020304" pitchFamily="18" charset="0"/>
              </a:rPr>
              <a:t>Harshee Pitroda</a:t>
            </a:r>
            <a:br>
              <a:rPr kumimoji="0" lang="en-US"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rPr>
            </a:br>
            <a:endParaRPr kumimoji="0" lang="en-US"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endParaRPr>
          </a:p>
          <a:p>
            <a:pPr marL="0" marR="0" indent="0" algn="just" defTabSz="914400" rtl="0" eaLnBrk="1" fontAlgn="auto" latinLnBrk="0" hangingPunct="1">
              <a:lnSpc>
                <a:spcPct val="120000"/>
              </a:lnSpc>
              <a:spcBef>
                <a:spcPts val="1000"/>
              </a:spcBef>
              <a:spcAft>
                <a:spcPct val="0"/>
              </a:spcAft>
              <a:buClrTx/>
              <a:buSzTx/>
              <a:buNone/>
            </a:pPr>
            <a:r>
              <a:rPr lang="en-GB" sz="1800" dirty="0">
                <a:latin typeface="Times New Roman" panose="02020603050405020304" pitchFamily="18" charset="0"/>
                <a:ea typeface="SimSun" panose="02010600030101010101" pitchFamily="2" charset="-122"/>
              </a:rPr>
              <a:t>It is a </a:t>
            </a:r>
            <a:r>
              <a:rPr lang="en-GB" sz="1800" dirty="0">
                <a:effectLst/>
                <a:latin typeface="Times New Roman" panose="02020603050405020304" pitchFamily="18" charset="0"/>
                <a:ea typeface="SimSun" panose="02010600030101010101" pitchFamily="2" charset="-122"/>
              </a:rPr>
              <a:t>web-based framework created to improve home cooking experiences within the context of the COVID-19 pandemic. It adopts a total full-Stack architecture it uses React.js for developing the frontend part, while for the backend development, it uses Node.js and express framework and as for the database management, it uses MySQL. The application also has the social component that include the chat where application users can interact, as well as recipe exchange interface and the graphical user interface that visualizes the user activity in real time. Also, a questionnaire was given to users in order to know their choice in the process of creating features concerning various requirements for nutrition and culinary abilities as well as encouraging healthy and inspiration cooking</a:t>
            </a:r>
            <a:br>
              <a:rPr lang="en-US"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a:p>
            <a:pPr marL="0" marR="0" indent="0" algn="l" defTabSz="914400" rtl="0" eaLnBrk="1" fontAlgn="auto" latinLnBrk="0" hangingPunct="1">
              <a:lnSpc>
                <a:spcPct val="120000"/>
              </a:lnSpc>
              <a:spcBef>
                <a:spcPts val="1000"/>
              </a:spcBef>
              <a:spcAft>
                <a:spcPct val="0"/>
              </a:spcAft>
              <a:buClrTx/>
              <a:buSzTx/>
              <a:buNone/>
            </a:pPr>
            <a:endParaRPr kumimoji="0" lang="en-US" sz="2000" b="0" i="0" u="none" strike="noStrike" kern="1200" cap="none" spc="0" normalizeH="0" baseline="0" noProof="1">
              <a:solidFill>
                <a:schemeClr val="tx1"/>
              </a:solidFill>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09720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364F08-7987-C169-69B0-1984CFCB95D6}"/>
            </a:ext>
          </a:extLst>
        </p:cNvPr>
        <p:cNvGrpSpPr/>
        <p:nvPr/>
      </p:nvGrpSpPr>
      <p:grpSpPr>
        <a:xfrm>
          <a:off x="0" y="0"/>
          <a:ext cx="0" cy="0"/>
          <a:chOff x="0" y="0"/>
          <a:chExt cx="0" cy="0"/>
        </a:xfrm>
      </p:grpSpPr>
      <p:sp>
        <p:nvSpPr>
          <p:cNvPr id="17409" name="Title 3">
            <a:extLst>
              <a:ext uri="{FF2B5EF4-FFF2-40B4-BE49-F238E27FC236}">
                <a16:creationId xmlns:a16="http://schemas.microsoft.com/office/drawing/2014/main" id="{AEF398CA-3F0B-99C3-CFF0-935B8CBC2960}"/>
              </a:ext>
            </a:extLst>
          </p:cNvPr>
          <p:cNvSpPr txBox="1"/>
          <p:nvPr/>
        </p:nvSpPr>
        <p:spPr>
          <a:xfrm>
            <a:off x="382270" y="36512"/>
            <a:ext cx="11377295" cy="1005205"/>
          </a:xfrm>
          <a:prstGeom prst="rect">
            <a:avLst/>
          </a:prstGeom>
          <a:noFill/>
          <a:ln w="9525">
            <a:noFill/>
          </a:ln>
        </p:spPr>
        <p:txBody>
          <a:bodyPr lIns="91440" tIns="45720" rIns="91440" bIns="45720" anchor="ctr" anchorCtr="0"/>
          <a:lstStyle/>
          <a:p>
            <a:pPr defTabSz="914400">
              <a:lnSpc>
                <a:spcPct val="90000"/>
              </a:lnSpc>
              <a:buNone/>
            </a:pPr>
            <a:r>
              <a:rPr lang="en-US" altLang="en-GB" sz="3200" b="1" dirty="0">
                <a:solidFill>
                  <a:srgbClr val="A4123F"/>
                </a:solidFill>
                <a:latin typeface="Times New Roman" panose="02020603050405020304" pitchFamily="18" charset="0"/>
              </a:rPr>
              <a:t>Flow Diagram:</a:t>
            </a:r>
          </a:p>
        </p:txBody>
      </p:sp>
      <p:sp>
        <p:nvSpPr>
          <p:cNvPr id="17410" name="Footer Placeholder 4">
            <a:extLst>
              <a:ext uri="{FF2B5EF4-FFF2-40B4-BE49-F238E27FC236}">
                <a16:creationId xmlns:a16="http://schemas.microsoft.com/office/drawing/2014/main" id="{5A4D6483-D39F-462F-B346-07A95C089394}"/>
              </a:ext>
            </a:extLst>
          </p:cNvPr>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pic>
        <p:nvPicPr>
          <p:cNvPr id="3" name="Picture 2">
            <a:extLst>
              <a:ext uri="{FF2B5EF4-FFF2-40B4-BE49-F238E27FC236}">
                <a16:creationId xmlns:a16="http://schemas.microsoft.com/office/drawing/2014/main" id="{0FDAC56E-58AC-6F2F-7652-70236FC6AD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5026" y="1264732"/>
            <a:ext cx="4701947" cy="4381924"/>
          </a:xfrm>
          <a:prstGeom prst="rect">
            <a:avLst/>
          </a:prstGeom>
        </p:spPr>
      </p:pic>
    </p:spTree>
    <p:extLst>
      <p:ext uri="{BB962C8B-B14F-4D97-AF65-F5344CB8AC3E}">
        <p14:creationId xmlns:p14="http://schemas.microsoft.com/office/powerpoint/2010/main" val="338371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p:cNvSpPr txBox="1"/>
          <p:nvPr/>
        </p:nvSpPr>
        <p:spPr>
          <a:xfrm>
            <a:off x="382270" y="36512"/>
            <a:ext cx="11377295" cy="1005205"/>
          </a:xfrm>
          <a:prstGeom prst="rect">
            <a:avLst/>
          </a:prstGeom>
          <a:noFill/>
          <a:ln w="9525">
            <a:noFill/>
          </a:ln>
        </p:spPr>
        <p:txBody>
          <a:bodyPr lIns="91440" tIns="45720" rIns="91440" bIns="45720" anchor="ctr" anchorCtr="0"/>
          <a:lstStyle/>
          <a:p>
            <a:pPr defTabSz="914400">
              <a:lnSpc>
                <a:spcPct val="90000"/>
              </a:lnSpc>
              <a:buNone/>
            </a:pPr>
            <a:r>
              <a:rPr lang="en-US" altLang="en-GB" sz="3200" b="1" dirty="0">
                <a:solidFill>
                  <a:srgbClr val="A4123F"/>
                </a:solidFill>
                <a:latin typeface="Times New Roman" panose="02020603050405020304" pitchFamily="18" charset="0"/>
              </a:rPr>
              <a:t>Results</a:t>
            </a:r>
          </a:p>
        </p:txBody>
      </p:sp>
      <p:sp>
        <p:nvSpPr>
          <p:cNvPr id="17410" name="Footer Placeholder 4"/>
          <p:cNvSpPr>
            <a:spLocks noGrp="1"/>
          </p:cNvSpPr>
          <p:nvPr>
            <p:ph type="ftr" sz="quarter" idx="11"/>
          </p:nvPr>
        </p:nvSpPr>
        <p:spPr>
          <a:noFill/>
          <a:ln>
            <a:noFill/>
          </a:ln>
        </p:spPr>
        <p:txBody>
          <a:bodyPr lIns="91440" tIns="45720" rIns="91440" bIns="45720" anchor="ctr" anchorCtr="0"/>
          <a:lstStyle>
            <a:lvl1pPr marL="0" lvl="0" indent="0" algn="l" defTabSz="457200" rtl="0" eaLnBrk="1" fontAlgn="base" latinLnBrk="0" hangingPunct="1">
              <a:lnSpc>
                <a:spcPct val="100000"/>
              </a:lnSpc>
              <a:spcBef>
                <a:spcPct val="0"/>
              </a:spcBef>
              <a:spcAft>
                <a:spcPct val="0"/>
              </a:spcAft>
              <a:buNone/>
              <a:defRPr sz="1800" kern="1200">
                <a:solidFill>
                  <a:schemeClr val="tx1"/>
                </a:solidFill>
                <a:latin typeface="Calibri" panose="020F0502020204030204" charset="0"/>
              </a:defRPr>
            </a:lvl1pPr>
            <a:lvl2pPr marL="457200" lvl="1"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2pPr>
            <a:lvl3pPr marL="914400" lvl="2"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3pPr>
            <a:lvl4pPr marL="1371600" lvl="3"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4pPr>
            <a:lvl5pPr marL="1828800" lvl="4" indent="0" algn="l" defTabSz="457200" rtl="0" eaLnBrk="1" fontAlgn="base" latinLnBrk="0" hangingPunct="1">
              <a:lnSpc>
                <a:spcPct val="100000"/>
              </a:lnSpc>
              <a:spcBef>
                <a:spcPct val="0"/>
              </a:spcBef>
              <a:spcAft>
                <a:spcPct val="0"/>
              </a:spcAft>
              <a:buNone/>
              <a:defRPr kern="1200">
                <a:solidFill>
                  <a:schemeClr val="tx1"/>
                </a:solidFill>
                <a:latin typeface="Calibri" panose="020F0502020204030204" charset="0"/>
                <a:ea typeface="+mn-ea"/>
                <a:cs typeface="+mn-cs"/>
              </a:defRPr>
            </a:lvl5pPr>
          </a:lstStyle>
          <a:p>
            <a:pPr lvl="0" algn="ctr"/>
            <a:r>
              <a:rPr lang="en-US" altLang="zh-CN" sz="1200">
                <a:solidFill>
                  <a:schemeClr val="bg1"/>
                </a:solidFill>
                <a:latin typeface="Times New Roman" panose="02020603050405020304"/>
              </a:rPr>
              <a:t>21AIE465</a:t>
            </a:r>
            <a:endParaRPr lang="en-US" altLang="zh-CN" sz="1200" dirty="0">
              <a:solidFill>
                <a:srgbClr val="000000"/>
              </a:solidFill>
              <a:latin typeface="Times New Roman" panose="02020603050405020304"/>
            </a:endParaRPr>
          </a:p>
        </p:txBody>
      </p:sp>
      <p:sp>
        <p:nvSpPr>
          <p:cNvPr id="2" name="AutoShape 2">
            <a:extLst>
              <a:ext uri="{FF2B5EF4-FFF2-40B4-BE49-F238E27FC236}">
                <a16:creationId xmlns:a16="http://schemas.microsoft.com/office/drawing/2014/main" id="{C59A344D-F2BB-F85A-A6E5-33C06CDA8E56}"/>
              </a:ext>
            </a:extLst>
          </p:cNvPr>
          <p:cNvSpPr>
            <a:spLocks noChangeAspect="1" noChangeArrowheads="1"/>
          </p:cNvSpPr>
          <p:nvPr/>
        </p:nvSpPr>
        <p:spPr bwMode="auto">
          <a:xfrm>
            <a:off x="2960016" y="3276600"/>
            <a:ext cx="3288384"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64C19AFA-2B98-3AAB-6EB7-CF6F87551485}"/>
              </a:ext>
            </a:extLst>
          </p:cNvPr>
          <p:cNvPicPr>
            <a:picLocks noChangeAspect="1"/>
          </p:cNvPicPr>
          <p:nvPr/>
        </p:nvPicPr>
        <p:blipFill>
          <a:blip r:embed="rId3"/>
          <a:stretch>
            <a:fillRect/>
          </a:stretch>
        </p:blipFill>
        <p:spPr>
          <a:xfrm>
            <a:off x="0" y="1663458"/>
            <a:ext cx="5783810" cy="4174908"/>
          </a:xfrm>
          <a:prstGeom prst="rect">
            <a:avLst/>
          </a:prstGeom>
        </p:spPr>
      </p:pic>
      <p:pic>
        <p:nvPicPr>
          <p:cNvPr id="8" name="Picture 7">
            <a:extLst>
              <a:ext uri="{FF2B5EF4-FFF2-40B4-BE49-F238E27FC236}">
                <a16:creationId xmlns:a16="http://schemas.microsoft.com/office/drawing/2014/main" id="{1C326056-D3D7-FB10-E57E-126FCAF1B25B}"/>
              </a:ext>
            </a:extLst>
          </p:cNvPr>
          <p:cNvPicPr>
            <a:picLocks noChangeAspect="1"/>
          </p:cNvPicPr>
          <p:nvPr/>
        </p:nvPicPr>
        <p:blipFill>
          <a:blip r:embed="rId4"/>
          <a:stretch>
            <a:fillRect/>
          </a:stretch>
        </p:blipFill>
        <p:spPr>
          <a:xfrm>
            <a:off x="5797483" y="1663458"/>
            <a:ext cx="6104913" cy="4174908"/>
          </a:xfrm>
          <a:prstGeom prst="rect">
            <a:avLst/>
          </a:prstGeom>
        </p:spPr>
      </p:pic>
    </p:spTree>
    <p:extLst>
      <p:ext uri="{BB962C8B-B14F-4D97-AF65-F5344CB8AC3E}">
        <p14:creationId xmlns:p14="http://schemas.microsoft.com/office/powerpoint/2010/main" val="2694547809"/>
      </p:ext>
    </p:extLst>
  </p:cSld>
  <p:clrMapOvr>
    <a:masterClrMapping/>
  </p:clrMapOvr>
</p:sld>
</file>

<file path=ppt/theme/theme1.xml><?xml version="1.0" encoding="utf-8"?>
<a:theme xmlns:a="http://schemas.openxmlformats.org/drawingml/2006/main" name="NAAC PRT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NAAC PRT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NAAC PRT Template</Template>
  <TotalTime>1164</TotalTime>
  <Words>956</Words>
  <Application>Microsoft Office PowerPoint</Application>
  <PresentationFormat>Widescreen</PresentationFormat>
  <Paragraphs>87</Paragraphs>
  <Slides>16</Slides>
  <Notes>11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Calibri</vt:lpstr>
      <vt:lpstr>Georgia</vt:lpstr>
      <vt:lpstr>Times New Roman</vt:lpstr>
      <vt:lpstr>Wingdings</vt:lpstr>
      <vt:lpstr>NAAC PRT Template</vt:lpstr>
      <vt:lpstr>1_NAAC PRT Template</vt:lpstr>
      <vt:lpstr>PowerPoint Presentation</vt:lpstr>
      <vt:lpstr>Contents</vt:lpstr>
      <vt:lpstr>Introduction</vt:lpstr>
      <vt:lpstr>Objective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CONFERENCE DETAILS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bp_peeta@blr.amrita.edu</dc:creator>
  <cp:lastModifiedBy>Sai Subash M</cp:lastModifiedBy>
  <cp:revision>74</cp:revision>
  <dcterms:created xsi:type="dcterms:W3CDTF">2021-03-08T16:55:00Z</dcterms:created>
  <dcterms:modified xsi:type="dcterms:W3CDTF">2024-11-29T06:45:19Z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0x0101003B2D7181F0CA5846AA49DC089A86D46D</vt:lpwstr>
  </property>
  <property fmtid="{D5CDD505-2E9C-101B-9397-08002B2CF9AE}" pid="3" name="ICV">
    <vt:lpwstr>5A73845EAA48459BA4148EEDC8092636_13</vt:lpwstr>
  </property>
  <property fmtid="{D5CDD505-2E9C-101B-9397-08002B2CF9AE}" pid="4" name="KSOProductBuildVer">
    <vt:lpwstr>1033-12.2.0.13472</vt:lpwstr>
  </property>
</Properties>
</file>

<file path=docProps/thumbnail.jpeg>
</file>